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9B9D3-D06D-4A60-AAE1-22838155D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582FB-3730-41BC-9ABB-09C40B380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C6143-5AA7-459E-93B2-9B11AAAEC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C847B9-ACAA-462D-A6EA-A2383032A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6DDBE9-77EE-4823-B04C-2ACF516E0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EBEF44-3193-4266-A7F5-EDD686525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98C2A1-4869-4EE8-A634-2FB21C0A5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8C4A6E-0B65-4B99-A943-AA2C53A88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1EF47-BC09-4C8B-8BCF-C426E5A44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E9E17-64C0-4737-AFB0-1677A2BCB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279F3-2097-40E1-B40E-2AF5923A5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21103314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红色教育进校园活动方案策划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红色教育是对中国共产党革命历史和精神的传承，有助于学生了解国家历史，增强民族自豪感和爱国情怀。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2925" r="229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传承红色基因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红色教育强调集体主义、爱国主义和奉献精神，有助于学生树立正确的世界观、人生观和价值观。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培养核心价值观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红色教育注重道德品质和行为习惯的培养，有助于提高学生的思想道德素质和品德修养。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促进德育发展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红色教育的意义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内容单一、枯燥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红色教育的内容多以理论讲授为主，缺乏生动有趣的案例和实践体验，难以激发学生的学习兴趣。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缺乏实践环节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校园红色教育多以课堂讲授为主，缺乏实践环节，导致学生难以真正理解和体会红色精神。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缺乏系统性和深度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目前校园红色教育多数停留在表面形式，缺乏系统性和深度，难以真正触动学生的内心。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校园红色教育的现状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组织学生参观红色教育基地，如革命历史纪念馆、博物馆等，让学生亲身体验红色文化，了解革命历史和英雄事迹。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组织学生参与红色文化创意作品征集活动，如红色主题征文、摄影、绘画等，激发学生的创造力和想象力。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开展红色文化主题讲座和研讨会，邀请专家学者、老红军等讲述红色故事，引导学生深入思考红色文化的内涵和价值。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提高学生红色文化素养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组织学生参加升国旗仪式、唱国歌等活动，让学生感受国家荣誉和民族自豪感。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开展爱国主义主题演讲比赛、红歌比赛等，引导学生传承和弘扬爱国主义精神。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1266" b="3126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组织学生参与志愿服务和社会实践活动，如支教、扶贫等，让学生在实践中感受爱国主义精神的实际意义。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增强学生爱国主义精神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35703" y="1925288"/>
            <a:ext cx="3294412" cy="3294412"/>
          </a:xfrm>
          <a:prstGeom prst="blockArc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0800000">
            <a:off x="1435703" y="2063782"/>
            <a:ext cx="3294412" cy="3294412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丰富校园文化生活</a:t>
            </a:r>
          </a:p>
        </p:txBody>
      </p:sp>
      <p:sp>
        <p:nvSpPr>
          <p:cNvPr id="26" name="AutoShape 26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组织红色主题文艺演出、话剧等，让学生欣赏红色文化艺术，感受红色文化的魅力。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开展红色主题电影展映活动，播放经典红色电影，引导学生了解历史和英雄事迹。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组织红色主题知识竞赛、趣味运动会等活动，让学生在轻松愉快的氛围中学习和了解红色文化。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总结词：通过邀请红色教育专家或老一辈革命家，为学生们讲述红色历史、革命故事和英雄事迹，引导学生们树立正确的价值观和世界观。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确定讲座主题和内容，如红色历史、革命英雄事迹等；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邀请红色教育专家或老一辈革命家进行讲座；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安排讲座时间和地点，确保学生参与；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讲座后组织学生交流心得，加深理解。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红色文化讲座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总结词：通过展示红色文物、历史图片和革命纪念品等，让学生们更加直观地了解红色历史和革命精神，增强爱国主义情感。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确定展览主题和内容，如红色文物、历史图片等；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收集和整理相关展品；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安排展览时间和地点，确保学生参观；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展览期间组织讲解员为学生讲解展品背后的故事。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红色主题展览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总结词：通过组织学生们观看红色电影、纪录片和专题片，让学生们更加深入地了解红色历史和革命精神，增强爱国主义情感。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确定影视作品主题和内容，如红色电影、纪录片等；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安排影视播放时间和地点，确保学生观看；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影视播放期间组织学生讨论和交流；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影视播放后组织学生写观后感，加深对影视作品的理解。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红色影视欣赏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总结词：通过组织学生们演唱红色歌曲，让学生们更加深入地了解红色历史和革命精神，增强爱国主义情感。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选择适合学生演唱的红色歌曲；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安排歌曲演唱时间和地点，确保学生参与；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歌曲演唱期间组织学生互动和交流；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歌曲演唱后组织学生分享感受，加深对歌曲意义的理解。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红色歌曲演唱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活动安排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确定活动时间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选择一个适合所有参与对象的时间，考虑到学生的上课时间、教职工的工作时间以及其他相关因素。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确定活动时长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根据活动内容，确定活动进行的时长，确保活动能够完整有效地进行。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https://d.book118.com/016211033141010103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2024-09-28T23:01:56.459</cp:lastPrinted>
  <dcterms:created xsi:type="dcterms:W3CDTF">2024-09-28T15:01:56Z</dcterms:created>
  <dcterms:modified xsi:type="dcterms:W3CDTF">2024-09-28T15:01:58Z</dcterms:modified>
</cp:coreProperties>
</file>