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1D7D7-04B9-4EF9-AC62-E56367501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A069D-9813-4717-9B30-418A98DF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247F1-2116-41DA-AA9B-F85268334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D3910-6357-4F7F-8C9C-D0038172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1C3B2-1D90-4345-91D4-B0D91D4D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C9F74-9C5D-4905-B3FA-D6D64D8B3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C7923-C109-4D50-AD07-5A6DC5965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FEB74-2BBB-4CA9-84F5-8C3BAA02F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494AA-F984-4DD3-B13B-60B9F773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F55F8-0050-4272-9EA7-5456D538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66691-FCA9-4C41-8A13-1A89CE6E6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1122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门诊护理案例分析\n## 1.门诊护理案例概述\n### 1.1门诊护理案例的定义与重要性\n### 1.2门诊护理案例的分类与特点\n### 1.3门诊护理案例的收集与分析方法\n## 2.门诊护理案例分析方法与技巧\n### 2.1门诊护理案例分析的基本步骤\n### 2.2门诊护理案例分析的技巧与方法\n### 2.3门诊护理案例分析的实例演示\n## 3.门诊护理案例的常见类型及分析\n### 3.1门诊护理案例中的患者类型及特点\n### 3.2门诊护理案例中的护理问题及分析\n### 3.3门诊护理案例中的护理措施及效果评价\n## 4.门诊护理案例中的沟通与协作\n### 4.1门诊护理案例中的护患沟通技巧\n### 4.2门诊护理案例中的医护协作模式\n### 4.3门诊护理案例中的团队协作与能力提升\n## 5.门诊护理案例的教学与应用\n### 5.1门诊护理案例在护理教育中的应用\n### 5.2门诊护理案例在护理实践中的应用\n### 5.3门诊护理案例在未来的发展趋势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门诊护理案例分析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门诊护理案例概述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门诊护理案例是指在门诊环境中发生的护理事件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涉及患者、护士、医生等多方人员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需要运用护理知识和技能来解决实际问题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门诊护理案例的重要性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提高护理人员的沟通和协作能力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门诊护理案例的定义与重要性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门诊护理案例的分类与特点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门诊护理案例的分类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按疾病类型分类：如呼吸道疾病、消化系统疾病等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按护理问题分类：如护理管理、护理技术、护理心理等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门诊护理案例的特点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病情复杂，需要全面的护理评估和干预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患者流动性大，需要高效的护理服务和管理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护患沟通需求高，需要良好的沟通技巧和人际关系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门诊护理案例的收集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通过护理记录、病历资料、患者反馈等途径收集案例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定期组织护理人员进行案例分享和讨论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门诊护理案例的分析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运用护理理论和方法对案例进行深入分析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总结经验教训，提出改进措施和建议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门诊护理案例的收集与分析方法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门诊护理案例分析方法与技巧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了解案例的背景和患者情况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确定分析的重点和难点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明确分析目的和问题</a:t>
                </a:r>
                <a:endParaRPr/>
              </a:p>
            </p:txBody>
          </p:sp>
        </p:grpSp>
        <p:grpSp>
          <p:nvGrpSpPr>
            <p:cNvPr id="2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查阅相关病历、护理记录等资料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整理关键信息，归纳案例特点</a:t>
                </a:r>
                <a:endParaRPr/>
              </a:p>
            </p:txBody>
          </p:sp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搜集和整理资料</a:t>
                </a:r>
                <a:endParaRPr/>
              </a:p>
            </p:txBody>
          </p:sp>
        </p:grpSp>
        <p:grpSp>
          <p:nvGrpSpPr>
            <p:cNvPr id="2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运用护理理论和方法分析问题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提出针对性的改进措施和建议</a:t>
                </a:r>
                <a:endParaRPr/>
              </a:p>
            </p:txBody>
          </p: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分析问题和提出改进措施</a:t>
                </a:r>
                <a:endParaRPr/>
              </a:p>
            </p:txBody>
          </p:sp>
        </p:grpSp>
      </p:grpSp>
      <p:pic>
        <p:nvPicPr>
          <p:cNvPr id="2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门诊护理案例分析的基本步骤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运用护理评估工具和方法</a:t>
                </a:r>
                <a:endParaRPr/>
              </a:p>
            </p:txBody>
          </p:sp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如护理诊断、护理计划等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对患者进行全面、准确的评估</a:t>
                </a:r>
                <a:endParaRPr/>
              </a:p>
            </p:txBody>
          </p:sp>
        </p:grpSp>
        <p:grpSp>
          <p:nvGrpSpPr>
            <p:cNvPr id="2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借鉴护理研究和实践成果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了解国内外护理领域的研究进展和实践经验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参考相关指南和标准进行案例分析</a:t>
                </a:r>
                <a:endParaRPr/>
              </a:p>
            </p:txBody>
          </p:sp>
        </p:grpSp>
        <p:grpSp>
          <p:nvGrpSpPr>
            <p:cNvPr id="2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保持客观和公正的态度</a:t>
                </a:r>
                <a:endParaRPr/>
              </a:p>
            </p:txBody>
          </p:sp>
          <p:sp>
            <p:nvSpPr>
              <p:cNvPr id="2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避免主观臆断和片面看法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从多个角度和层面进行分析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门诊护理案例分析的技巧与方法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门诊护理案例分析的实例演示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案例背景：一位糖尿病患者因血糖控制不佳就诊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案例分析：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运用护理评估工具和方法对患者进行全面评估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分析患者血糖控制不佳的原因和影响因素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借鉴护理研究和实践成果，提出针对性的改进措施和建议</a:t>
            </a:r>
            <a:endParaRPr/>
          </a:p>
        </p:txBody>
      </p:sp>
      <p:pic>
        <p:nvPicPr>
          <p:cNvPr id="26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门诊护理案例的常见类型及分析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慢性病患者的护理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如高血压、糖尿病、慢性阻塞性肺疾病等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需要长期、规律的护理干预和管理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康复期患者的护理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如骨折、脑卒中、术后康复等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需要个性化的康复计划和指导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特殊人群患者的护理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如老年人、儿童、孕妇等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需要特殊的护理关注和防护措施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门诊护理案例中的患者类型及特点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https://d.book118.com/016211222005010050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门诊护理案例分析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2024-09-15T02:31:18.542</cp:lastPrinted>
  <dcterms:created xsi:type="dcterms:W3CDTF">2024-09-14T18:31:18Z</dcterms:created>
  <dcterms:modified xsi:type="dcterms:W3CDTF">2024-09-14T18:31:20Z</dcterms:modified>
</cp:coreProperties>
</file>