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B302F76-800D-42A7-82FC-582D10B943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CDDF8A-F73C-4DA7-A7DD-1E3EE24AB1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2DA20F2-C0DE-4467-929D-5594E17804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2D4FE61-14FE-4787-9AAB-C41591453D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20A00BA-146B-4AC4-846E-8C5EACEE8B6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6F38A8A-CDD6-4F64-8CAD-EA73D8899ED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BA01958-BE67-4D52-9DBE-F82225F9AC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DF8D29-E340-44AE-8E8B-BC11F0A7B4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19678B-863A-44DB-BFBB-4C36A4CF0E0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C6C3ED-F7A7-43AF-8C58-9D999D8192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E389E0-E122-4C21-858F-D5FDA11428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6213151051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solidFill>
                <a:latin typeface="Microsoft Yahei"/>
                <a:ea typeface="Microsoft Yahei"/>
                <a:cs typeface="Microsoft Yahei"/>
              </a:rPr>
              <a:t>智能客服知识库架构设计</a:t>
            </a:r>
          </a:p>
        </p:txBody>
      </p:sp>
      <p:sp>
        <p:nvSpPr>
          <p:cNvPr id="3" name="TextBox 3"/>
          <p:cNvSpPr txBox="1"/>
          <p:nvPr/>
        </p:nvSpPr>
        <p:spPr>
          <a:xfrm>
            <a:off x="1311318" y="3800194"/>
            <a:ext cx="2581275"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solidFill>
                <a:latin typeface="Microsoft Yahei"/>
                <a:ea typeface="Microsoft Yahei"/>
                <a:cs typeface="Microsoft Yahei"/>
              </a:rPr>
              <a:t>汇报人：&lt;XXX&gt;</a:t>
            </a:r>
          </a:p>
        </p:txBody>
      </p:sp>
      <p:sp>
        <p:nvSpPr>
          <p:cNvPr id="4" name="TextBox 4"/>
          <p:cNvSpPr txBox="1"/>
          <p:nvPr/>
        </p:nvSpPr>
        <p:spPr>
          <a:xfrm>
            <a:off x="3995032" y="3800194"/>
            <a:ext cx="3802596"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solidFill>
                <a:latin typeface="Microsoft Yahei"/>
                <a:ea typeface="Microsoft Yahei"/>
                <a:cs typeface="Microsoft Yahei"/>
              </a:rPr>
              <a:t>2024-01-04</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知识库需求分析</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知识库架构设计</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知识库内容管理</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知识库系统实现与部署</a:t>
            </a:r>
          </a:p>
          <a:p>
            <a:pPr marL="203200" lvl="0" indent="-203200">
              <a:lnSpc>
                <a:spcPct val="140000"/>
              </a:lnSpc>
              <a:spcBef>
                <a:spcPts val="375"/>
              </a:spcBef>
              <a:buFont typeface="Arial"/>
              <a:buChar char="•"/>
            </a:pPr>
            <a:r>
              <a:rPr lang="en-US" sz="2400">
                <a:solidFill>
                  <a:srgbClr val="FFFFFF"/>
                </a:solidFill>
                <a:latin typeface="Microsoft Yahei"/>
                <a:ea typeface="Microsoft Yahei"/>
                <a:cs typeface="Microsoft Yahei"/>
              </a:rPr>
              <a:t>知识库运营与优化</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
        <p:nvSpPr>
          <p:cNvPr id="3" name="TextBox 3"/>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sp>
        <p:nvSpPr>
          <p:cNvPr id="4" name="TextBox 4"/>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智能客服知识库是用于存储和检索客服领域相关知识的系统，其目的是提供快速、准确、全面的信息支持，帮助客服人员解决客户问题，提升客户满意度。</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背景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随着互联网和人工智能技术的快速发展，智能客服已成为企业客户服务的重要组成部分。一个高效、完善的智能客服知识库架构对于提升企业客户服务质量和效率具有重要意义。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5812" r="1581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4876773" y="2562728"/>
            <a:ext cx="2438400" cy="24384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定义</a:t>
            </a:r>
          </a:p>
        </p:txBody>
      </p:sp>
      <p:sp>
        <p:nvSpPr>
          <p:cNvPr id="4" name="TextBox 4"/>
          <p:cNvSpPr txBox="1"/>
          <p:nvPr/>
        </p:nvSpPr>
        <p:spPr>
          <a:xfrm>
            <a:off x="7334724" y="1099688"/>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2. 提高工作效率</a:t>
            </a:r>
          </a:p>
        </p:txBody>
      </p:sp>
      <p:sp>
        <p:nvSpPr>
          <p:cNvPr id="5" name="TextBox 5"/>
          <p:cNvSpPr txBox="1"/>
          <p:nvPr/>
        </p:nvSpPr>
        <p:spPr>
          <a:xfrm>
            <a:off x="7334724" y="2964493"/>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3. 提升服务质量</a:t>
            </a:r>
          </a:p>
        </p:txBody>
      </p:sp>
      <p:sp>
        <p:nvSpPr>
          <p:cNvPr id="6" name="TextBox 6"/>
          <p:cNvSpPr txBox="1"/>
          <p:nvPr/>
        </p:nvSpPr>
        <p:spPr>
          <a:xfrm>
            <a:off x="7334724" y="4921535"/>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4. 促进知识传承</a:t>
            </a:r>
          </a:p>
        </p:txBody>
      </p:sp>
      <p:sp>
        <p:nvSpPr>
          <p:cNvPr id="7" name="TextBox 7"/>
          <p:cNvSpPr txBox="1"/>
          <p:nvPr/>
        </p:nvSpPr>
        <p:spPr>
          <a:xfrm>
            <a:off x="376903" y="4921535"/>
            <a:ext cx="4414526" cy="624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solidFill>
                <a:latin typeface="Microsoft Yahei"/>
                <a:ea typeface="Microsoft Yahei"/>
                <a:cs typeface="Microsoft Yahei"/>
              </a:rPr>
              <a:t>1. 提高客户满意度</a:t>
            </a:r>
          </a:p>
        </p:txBody>
      </p:sp>
      <p:sp>
        <p:nvSpPr>
          <p:cNvPr id="8" name="TextBox 8"/>
          <p:cNvSpPr txBox="1"/>
          <p:nvPr/>
        </p:nvSpPr>
        <p:spPr>
          <a:xfrm>
            <a:off x="376903" y="2964493"/>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重要性</a:t>
            </a:r>
          </a:p>
        </p:txBody>
      </p:sp>
      <p:sp>
        <p:nvSpPr>
          <p:cNvPr id="9" name="TextBox 9"/>
          <p:cNvSpPr txBox="1"/>
          <p:nvPr/>
        </p:nvSpPr>
        <p:spPr>
          <a:xfrm>
            <a:off x="376903"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知识库是一种结构化的信息存储方式，用于存储某一领域内的专业知识、经验和最佳实践。它通常包括一系列的文档、文章、案例和参考资料等，以供用户查询和参考。</a:t>
            </a:r>
          </a:p>
        </p:txBody>
      </p:sp>
      <p:sp>
        <p:nvSpPr>
          <p:cNvPr id="10" name="TextBox 10"/>
          <p:cNvSpPr txBox="1"/>
          <p:nvPr/>
        </p:nvSpPr>
        <p:spPr>
          <a:xfrm>
            <a:off x="376903"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智能客服知识库的重要性主要体现在以下几个方面</a:t>
            </a:r>
          </a:p>
        </p:txBody>
      </p:sp>
      <p:sp>
        <p:nvSpPr>
          <p:cNvPr id="11" name="TextBox 11"/>
          <p:cNvSpPr txBox="1"/>
          <p:nvPr/>
        </p:nvSpPr>
        <p:spPr>
          <a:xfrm>
            <a:off x="376903"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通过提供准确、全面的信息，智能客服知识库可以帮助客服人员快速解决客户问题，提高客户满意度。</a:t>
            </a:r>
          </a:p>
        </p:txBody>
      </p:sp>
      <p:sp>
        <p:nvSpPr>
          <p:cNvPr id="12" name="TextBox 12"/>
          <p:cNvSpPr txBox="1"/>
          <p:nvPr/>
        </p:nvSpPr>
        <p:spPr>
          <a:xfrm>
            <a:off x="7334724"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智能客服知识库可以减轻客服人员的工作负担，减少重复劳动，提高工作效率。</a:t>
            </a:r>
          </a:p>
        </p:txBody>
      </p:sp>
      <p:sp>
        <p:nvSpPr>
          <p:cNvPr id="13" name="TextBox 13"/>
          <p:cNvSpPr txBox="1"/>
          <p:nvPr/>
        </p:nvSpPr>
        <p:spPr>
          <a:xfrm>
            <a:off x="7334724"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智能客服知识库可以提供全面的专业知识，帮助客服人员更好地理解客户需求，提供更优质的服务。</a:t>
            </a:r>
          </a:p>
        </p:txBody>
      </p:sp>
      <p:sp>
        <p:nvSpPr>
          <p:cNvPr id="14" name="TextBox 14"/>
          <p:cNvSpPr txBox="1"/>
          <p:nvPr/>
        </p:nvSpPr>
        <p:spPr>
          <a:xfrm>
            <a:off x="7334724"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智能客服知识库可以保存和传承企业的经验和最佳实践，为新员工提供学习和成长的平台。</a:t>
            </a:r>
          </a:p>
        </p:txBody>
      </p:sp>
      <p:sp>
        <p:nvSpPr>
          <p:cNvPr id="15" name="Freeform 15"/>
          <p:cNvSpPr/>
          <p:nvPr/>
        </p:nvSpPr>
        <p:spPr>
          <a:xfrm>
            <a:off x="5496912" y="3182867"/>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知识库的定义与重要性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
        <p:nvSpPr>
          <p:cNvPr id="3" name="TextBox 3"/>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sp>
        <p:nvSpPr>
          <p:cNvPr id="4" name="TextBox 4"/>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知识库需求分析</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078" b="1007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通过问卷调查、访谈等方式了解客户对智能客服知识库的需求，包括常见问题、查询方式、响应时间等。</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根据客户的需求和特点，将客户群体进行分类，以便为不同客户提供个性化的服务。</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客户需求分析</a:t>
            </a:r>
          </a:p>
        </p:txBody>
      </p:sp>
      <p:sp>
        <p:nvSpPr>
          <p:cNvPr id="27" name="AutoShape 27"/>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客户群体分类</a:t>
            </a:r>
            <a:endParaRPr lang="en-US" sz="1100"/>
          </a:p>
        </p:txBody>
      </p:sp>
      <p:sp>
        <p:nvSpPr>
          <p:cNvPr id="28" name="AutoShape 28"/>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客户需求调研</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业务需求分析</a:t>
            </a:r>
          </a:p>
        </p:txBody>
      </p:sp>
      <p:sp>
        <p:nvSpPr>
          <p:cNvPr id="38" name="TextBox 38"/>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业务领域覆盖</a:t>
            </a:r>
          </a:p>
        </p:txBody>
      </p:sp>
      <p:sp>
        <p:nvSpPr>
          <p:cNvPr id="39" name="TextBox 39"/>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确定知识库需要覆盖的业务领域，确保知识库能够解答不同业务领域的问题。</a:t>
            </a:r>
          </a:p>
        </p:txBody>
      </p:sp>
      <p:sp>
        <p:nvSpPr>
          <p:cNvPr id="40" name="TextBox 40"/>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业务规则和流程</a:t>
            </a:r>
          </a:p>
        </p:txBody>
      </p:sp>
      <p:sp>
        <p:nvSpPr>
          <p:cNvPr id="41" name="TextBox 41"/>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将业务规则和流程转化为知识库中的知识点，以便为客户提供准确、专业的解答。</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提供多种查询方式，如关键词搜索、分类浏览等，以满足客户不同的查询需求。</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查询功能</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具备定期更新与维护知识库的能力，确保知识库内容的时效性和准确性。</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更新与维护功能</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功能需求分析</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solidFill>
                <a:latin typeface="Microsoft Yahei"/>
                <a:ea typeface="Microsoft Yahei"/>
                <a:cs typeface="Microsoft Yahei"/>
              </a:rPr>
              <a:t>ERA</a:t>
            </a:r>
          </a:p>
        </p:txBody>
      </p:sp>
      <p:sp>
        <p:nvSpPr>
          <p:cNvPr id="3" name="TextBox 3"/>
          <p:cNvSpPr txBox="1"/>
          <p:nvPr/>
        </p:nvSpPr>
        <p:spPr>
          <a:xfrm>
            <a:off x="2393306" y="1882902"/>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sp>
        <p:nvSpPr>
          <p:cNvPr id="4" name="TextBox 4"/>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solidFill>
                <a:latin typeface="Microsoft Yahei"/>
                <a:ea typeface="Microsoft Yahei"/>
                <a:cs typeface="Microsoft Yahei"/>
              </a:rPr>
              <a:t>知识库架构设计</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数据模型设计</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设计数据模型，包括实体、属性、关系等，建立数据之间的联系，便于数据的组织和查询。</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数据分类与标签化</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将数据进行分类和标签化，便于数据的检索和查询。</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数据结构选择</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根据业务需求和数据特点，选择合适的数据结构，如关系型数据库、非关系型数据库、文档型数据库等。</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数据结构设计</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sp>
        <p:nvSpPr>
          <p:cNvPr id="3" name="AutoShape 3"/>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系统架构选择</a:t>
            </a:r>
          </a:p>
        </p:txBody>
      </p:sp>
      <p:sp>
        <p:nvSpPr>
          <p:cNvPr id="5" name="TextBox 5"/>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根据业务需求和技术要求，选择合适的系统架构，如微服务架构、单体应用架构等。</a:t>
            </a:r>
          </a:p>
        </p:txBody>
      </p:sp>
      <p:sp>
        <p:nvSpPr>
          <p:cNvPr id="6" name="AutoShape 6"/>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模块划分</a:t>
            </a:r>
          </a:p>
        </p:txBody>
      </p:sp>
      <p:sp>
        <p:nvSpPr>
          <p:cNvPr id="9" name="TextBox 9"/>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将系统划分为不同的模块，明确各模块的职责和功能，便于系统的开发和维护。</a:t>
            </a:r>
          </a:p>
        </p:txBody>
      </p:sp>
      <p:sp>
        <p:nvSpPr>
          <p:cNvPr id="10" name="AutoShape 10"/>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部署与容器化</a:t>
            </a:r>
          </a:p>
        </p:txBody>
      </p:sp>
      <p:sp>
        <p:nvSpPr>
          <p:cNvPr id="13" name="TextBox 13"/>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将系统部署到容器中，实现系统的快速部署和弹性伸缩。</a:t>
            </a:r>
          </a:p>
        </p:txBody>
      </p:sp>
      <p:sp>
        <p:nvSpPr>
          <p:cNvPr id="14" name="AutoShape 14"/>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系统架构设计</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定义API接口，包括请求方法、请求参数、返回值等。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API接口定义</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设计接口的安全机制，包括身份验证、权限控制、数据加密等。</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接口安全设计</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优化接口性能，提高系统的响应速度和吞吐量。</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接口性能优化</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接口设计</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https://d.book118.com/016213151051010033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2024-09-01T20:40:04.009</cp:lastPrinted>
  <dcterms:created xsi:type="dcterms:W3CDTF">2024-09-01T12:40:04Z</dcterms:created>
  <dcterms:modified xsi:type="dcterms:W3CDTF">2024-09-01T12:40:06Z</dcterms:modified>
</cp:coreProperties>
</file>