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22AD4-83E4-4CC9-85E8-E9B1C5C49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DCE1D-321D-42EF-B595-DEAA27076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F09D9-40F6-4F44-90B1-963C2EDAB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B1FDD-7D9D-48E4-8403-FB0544D6D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4B637-CAD1-4398-AF9D-EDF0809D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C89FD-162D-4F07-B13C-EC465EF6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0BB15-DB11-4E8A-BCAE-77463D05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43EA8-2724-4E37-972A-EBE941A47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53F21-DA04-4D17-A239-14F4EE1D4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68DDC-2EA4-40BB-AC6B-0D19E6354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1FE9C-DFA2-44E4-BE18-AB2B0E94E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1514204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护士进修推动康复护理服务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护士进修课程设计与实施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康复护理服务的核心技能与知识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护士进修在康复护理服务中的实践应用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康复护理服务需求增长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随着人口老龄化、慢性病增多等社会问题，康复护理服务需求不断增长。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护士角色转变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护士在康复护理中扮演越来越重要的角色，需要具备更高的专业知识和技能。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进修教育的重要性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护士进修教育是提高护士专业水平、满足康复护理服务需求的重要途径。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通过进修学习，护士可以掌握更先进的康复护理技能和方法。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拓宽知识面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进修课程涵盖了康复医学、心理学、营养学等多学科知识，有助于护士全面了解患者需求。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经过进修的护士能够提供更专业、个性化的康复护理服务，提高患者满意度。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患者对康复护理服务的需求日益多元化，包括心理、营养、运动等多个方面。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随着科技的发展，康复护理服务正逐渐向智能化、信息化方向发展。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康复护理服务需要医师、护士、康复治疗师等多个专业人员的跨学科合作，共同为患者提供全面的康复服务。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康复护理服务的需求与发展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护士进修课程设计与实施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包括康复医学基础知识、康复评定、康复治疗技术等。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掌握康复护理基本理论和技能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针对不同疾病和患者群体，提供个性化的康复护理方案。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提高专科护理能力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与医生、治疗师、患者及其家属等有效沟通，共同促进患者康复。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培养团队协作和沟通能力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采用多媒体、案例分析等教学手段，使护士系统掌握康复护理知识。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组织护士进行康复护理技能操作训练，如体位摆放、关节活动度训练等。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安排护士在康复医学科或相关科室实习，参与患者康复护理工作，提高实际操作能力。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组织护士分组讨论，分享各自在工作中遇到的问题和经验，促进经验交流和学习。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邀请经验丰富的护士分享康复护理案例，提高护士分析和解决问题的能力。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对护士进行康复护理技能操作考核，确保其掌握相关技能，提高护理质量。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康复护理服务的核心技能与知识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全面了解患者的年龄、性别、病史、家族史等，为后续康复护理提供基础数据。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掌握患者基本信息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对患者的运动功能、感觉功能、认知功能等进行专业评估，明确康复目标。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评估生理功能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关注患者的心理状态，了解其对康复的期望和需求，提供个性化的心理支持。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分析心理需求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针对患者的具体病情和康复目标，制定相应的护理措施，如体位摆放、关节活动度训练、日常生活能力训练等。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调整康复计划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根据患者康复进展和反馈，及时调整康复计划，确保康复效果最大化。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设定康复目标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根据评估结果，与患者及其家属共同制定明确的短期和长期康复目标。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制定个性化康复计划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https://d.book118.com/016215142044010100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2024-09-24T05:25:21.369</cp:lastPrinted>
  <dcterms:created xsi:type="dcterms:W3CDTF">2024-09-23T21:25:21Z</dcterms:created>
  <dcterms:modified xsi:type="dcterms:W3CDTF">2024-09-23T21:25:23Z</dcterms:modified>
</cp:coreProperties>
</file>