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B385A-6E37-4119-A0D3-B79B4437A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7FD79-E1F6-4111-99DE-95C266729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4B152-608E-4367-BF7B-F5BA2C22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A6C96-C325-4D7D-945E-FB8871CC6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39CE4A-CE62-407B-86CA-B07C6DB9B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28E31-D35A-45B0-9026-680BEFEC2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C15A1-0E3B-4425-B8CB-7ADAEE9DE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42430-34E3-48A7-A5EA-E8AF2215E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E3D04-A80D-449B-BC59-DAEF97E36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139C3-80E8-4FC1-B4FA-E502E1AE1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1CD83-8E3B-4128-9FF3-9B35FF4AE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20211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发热患者药物护理PPT\n## 1.发热患者药物护理的基本概念与重要性\n### 1.1发热患者的定义与分类\n### 1.2药物护理在发热患者治疗中的作用\n### 1.3发热患者药物护理的重要性及实施原则\n## 2.发热患者药物护理的实施步骤与方法\n### 2.1发热患者的评估与药物选择\n### 2.2发热患者的药物剂量与给药途径\n### 2.3发热患者的药物疗效观察与调整\n## 3.发热患者药物护理的常见问题与解决方法\n### 3.1发热患者药物过敏反应的预防与处理\n### 3.2发热患者药物相互作用的影响与规避\n### 3.3发热患者药物耐受性与依赖性的应对策略\n## 4.发热患者药物护理的案例分析\n### 4.1发热患者药物护理成功案例分析\n### 4.2发热患者药物护理失败案例分析\n### 4.3发热患者药物护理经验教训与改进措施\n## 5.发热患者药物护理的未来发展趋势与挑战\n### 5.1发热患者药物护理的新技术与新方法\n### 5.2发热患者药物护理的个性化与精准化趋势\n### 5.3发热患者药物护理面临的挑战与应对策略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发热患者药物护理PPT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发热患者药物护理的基本概念与重要性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发热患者的定义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原因不明的体温升高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体温异常升高且持续时间较长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发热患者的分类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：如细菌、病毒、寄生虫等感染引起的发热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非感染性发热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：如炎症、肿瘤、药物反应等引起的发热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不明原因发热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：经检查仍无法确定发热原因的患者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发热患者的定义与分类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药物护理的定义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对发热患者进行药物治疗过程中的护理工作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包括药物选择、剂量调整、给药途径、疗效观察等方面的护理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药物护理在发热患者治疗中的作用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提高疗效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：合理的药物护理有助于提高药物的疗效，降低病情复发的风险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减少副作用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：通过药物护理，可以降低药物副作用的发生，提高患者的生活质量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：药物护理有助于患者按时按量服药，促进患者康复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药物护理在发热患者治疗中的作用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发热患者药物护理的重要性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：合理的药物护理有助于提高发热患者的治疗效果，降低病情恶化的风险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减少药物不良反应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：通过药物护理，可以降低药物不良反应的发生，提高患者的生活质量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：药物护理有助于患者按时按量服药，促进患者康复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发热患者药物护理的实施原则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：根据患者的病情、年龄、体重等因素，制定个性化的药物护理方案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：确保药物使用过程中患者的安全，避免药物过敏等不良反应的发生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：选择合适的药物，调整剂量，提高药物的疗效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发热患者药物护理的重要性及实施原则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发热患者药物护理的实施步骤与方法</a:t>
            </a:r>
            <a:endParaRPr/>
          </a:p>
        </p:txBody>
      </p:sp>
      <p:sp>
        <p:nvSpPr>
          <p:cNvPr id="22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发热患者的评估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：了解患者的病史，包括发热时间、体温、伴随症状等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：检查患者的体温、脉搏、呼吸等生命体征，以及皮肤、淋巴结等部位的情况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：进行血液、尿液、痰液等实验室检查，以便确诊发热原因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药物选择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根据发热原因，选择相应的药物治疗方案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考虑患者的年龄、体重、肝肾功能等因素，选择合适的药物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针对患者的病情，选择疗效好、副作用小的药物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发热患者的评估与药物选择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发热患者的药物剂量与给药途径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药物剂量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根据患者的病情、年龄、体重等因素，调整药物的剂量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遵循医嘱，按照推荐的剂量给药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密切观察患者的病情变化，根据病情调整剂量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给药途径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根据药物的性质和患者的病情，选择合适的给药途径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如口服、静脉注射、肌肉注射、外用等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确保给药途径的准确性，避免药物浪费和副作用的发生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发热患者的药物疗效观察与调整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药物疗效观察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观察患者的体温变化，评估药物的疗效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注意患者的症状改善情况，如头痛、乏力等症状的缓解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定期进行实验室检查，评估药物治疗效果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根据药物疗效观察结果，及时调整药物剂量或更换药物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针对患者病情变化，调整药物治疗方案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与医生保持沟通，确保药物治疗的合理性和有效性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发热患者药物护理的常见问题与解决方法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发热患者药物过敏反应的预防与处理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药物过敏反应的预防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了解患者的过敏史，避免使用过敏药物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遵循医嘱，按照推荐的剂量和给药途径给药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观察患者用药后的反应，及时发现过敏症状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药物过敏反应的处理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立即停止使用过敏药物，并给予对症治疗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保持呼吸道通畅，避免窒息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密切观察患者病情变化，必要时请医生会诊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https://d.book118.com/016220211141010050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发热患者药物护理PPT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2024-09-16T00:04:55.306</cp:lastPrinted>
  <dcterms:created xsi:type="dcterms:W3CDTF">2024-09-15T16:04:55Z</dcterms:created>
  <dcterms:modified xsi:type="dcterms:W3CDTF">2024-09-15T16:04:57Z</dcterms:modified>
</cp:coreProperties>
</file>