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BFAEB-7473-49EE-A717-D0EEE4C38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0A058-7675-439D-B25D-F4A22DABD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AC67A-F4F2-4BC0-AAFC-7C5F31B45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34BF3-BD14-4C1E-88F0-45C6DB93B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1D512C-8BD3-4D98-A07A-B228521A7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7874AE-6A5D-4633-98FD-384FF31A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A6688-298B-4D8D-A50A-C7A15EE3A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1D758-6DFB-4EF2-93F3-60853C7D1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30705-1C69-4CC3-B545-C9E4C3567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B8CF3-AD61-4415-BA9F-70F84AAF6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EB235-7C8C-4916-B55D-79AE4F933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20214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骨科中医特色护理查房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骨科中医特色护理概述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骨科中医特色护理查房的核心内容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骨科中医特色护理查房的实践应用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骨科中医特色护理查房的挑战与解决方案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骨科中医特色护理查房的未来展望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骨科中医特色护理概述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71" r="87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骨科中医特色护理是指在骨科护理中融入中医的理念、技术和方法，以实现整体护理、辨证施护的护理模式。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整体性、个性化、预防为主、注重康复。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中医骨科护理的重要性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促进患者康复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中医骨科护理通过调整患者身体状态、减轻疼痛、促进血液循环等方式，有助于患者的康复。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中医骨科护理不仅关注患者的身体健康，还关注患者的心理和社会适应状况，有助于提高患者的生活质量。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降低并发症风险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中医骨科护理注重预防和保健，可以降低术后并发症的风险。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中医骨科护理有着悠久的历史，早在古代就有关于骨折、关节脱位等骨伤疾病的中医护理记载。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随着医学的进步和人们对健康的关注度提高，中医骨科护理在理论和实践方面都得到了长足的发展。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中医骨科护理将继续发挥其独特的优势，为患者提供更加全面、有效的护理服务。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中医骨科护理的历史与发展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骨科中医特色护理查房的核心内容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选择合适的时间进行查房，确保所有参与人员都能准时参加。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提前收集患者病历、护理记录、影像学资料等，以便在查房时进行评估和分析。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提前通知参与查房的医护人员，确保他们了解查房的目的和要求。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在查房过程中，注意观察患者的病情状况、生命体征、疼痛程度等，以便做出准确的评估。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在查房过程中，根据患者的具体情况，进行中医特色护理操作，如穴位按摩、拔罐、艾灸等，以缓解患者症状。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中医特色护理操作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在查房过程中，与患者进行充分的沟通和交流，了解患者的需求和意见，提高患者的满意度。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根据查房情况，向参与查房的医护人员反馈意见和建议，以提高骨科中医特色护理的质量和水平。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在查房结束后，对查房情况进行总结和分析，包括患者的病情状况、护理效果、中医特色护理操作的实施情况等。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针对查房中存在的问题和不足，制定相应的改进措施，并落实到具体的护理工作中，以提高患者的满意度和治疗效果。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骨科中医特色护理查房的实践应用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https://d.book118.com/016220214135010034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2024-09-03T22:03:44.448</cp:lastPrinted>
  <dcterms:created xsi:type="dcterms:W3CDTF">2024-09-03T14:03:44Z</dcterms:created>
  <dcterms:modified xsi:type="dcterms:W3CDTF">2024-09-03T14:03:46Z</dcterms:modified>
</cp:coreProperties>
</file>