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1CD3A-C694-417A-B586-20437FED3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26D40-E90F-4830-A909-8C9A6713F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6F9E7-7597-4ECD-AF0D-EC80BEAEF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20C65-E4D1-4414-B6C1-0EFA1CB9F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E87A3B-1971-41B7-8FAA-47404B306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CC1E9C-4C09-4D39-9144-6385F7C1B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2A7C46-377D-4425-A212-62DB00AB7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EDDB6-8B53-4E20-A12F-3C28E4AF4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8ABB7-5B54-4694-9F3C-317FF62A6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DC655-C769-4436-ADDD-EECE62FB0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FD821-9C7C-45C3-925B-CDD8ECB1A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2103515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前卫生学课件：学前儿童的安全与急救\n## 1.学前儿童安全概述及重要性\n### 1.1学前儿童安全的基本概念与分类\n### 1.2学前儿童安全的重要性及影响因素\n### 1.3预防和应对学前儿童安全事故的方法\n## 2.学前儿童日常生活安全\n### 2.1学前儿童家庭环境安全注意事项\n### 2.2学前儿童校园环境安全措施\n### 2.3学前儿童户外活动安全指南\n## 3.学前儿童食品安全与营养\n### 3.1学前儿童膳食营养需求与搭配\n### 3.2学前儿童食品安全与卫生要求\n### 3.3预防和应对学前儿童食品安全事故的方法\n## 4.学前儿童交通安全\n### 4.1学前儿童交通安全意识培养\n### 4.2学前儿童交通行为规范的养成\n### 4.3预防和应对学前儿童交通事故的策略\n## 5.学前儿童溺水、火灾等意外事故防范\n### 5.1学前儿童溺水事故防范与急救\n### 5.2学前儿童火灾事故防范与急救\n### 5.3学前儿童其他意外事故防范与应对\n## 6.学前儿童急救知识与技能\n### 6.1学前儿童急救概述与重要性\n### 6.2学前儿童常见急救措施与方法\n### 6.3学前儿童急救演练与实际操作\n## 7.学前儿童安全教育家庭与学校的合作\n### 7.1家长在学前儿童安全教育中的责任与作用\n### 7.2学校在学前儿童安全教育中的措施与方法\n### 7.3家庭与学校合作的策略与途径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000"/>
              <a:t>学前卫生学课件：学前儿童的安全与急救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学前儿童安全概述及重要性</a:t>
            </a:r>
            <a:endParaRPr/>
          </a:p>
        </p:txBody>
      </p:sp>
      <p:sp>
        <p:nvSpPr>
          <p:cNvPr id="14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4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学前儿童安全是指儿童在成长过程中，避免受到身体、心理、环境等方面伤害的各种措施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身体健康安全：包括饮食、睡眠、运动等方面的安全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心理健康安全：包括情感、认知、社交等方面的安全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环境安全：包括家庭、校园、社会等方面的安全</a:t>
                </a:r>
                <a:endParaRPr/>
              </a:p>
            </p:txBody>
          </p:sp>
        </p:grpSp>
        <p:grpSp>
          <p:nvGrpSpPr>
            <p:cNvPr id="29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学前儿童安全分类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日常生活安全：包括饮食、睡眠、卫生等方面的安全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交通安全：包括上学、放学、外出游玩等方面的安全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防火、防盗、防溺水等意外事故安全：包括火灾、盗窃、溺水等意外事故的预防和应对</a:t>
                </a:r>
                <a:endParaRPr/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学前儿童安全的基本概念与分类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学前儿童安全的重要性</a:t>
                </a:r>
                <a:endParaRPr/>
              </a:p>
            </p:txBody>
          </p:sp>
          <p:sp>
            <p:nvSpPr>
              <p:cNvPr id="3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影响儿童的身体健康和心理健康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影响儿童的社会适应能力和未来发展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影响家庭的和谐与社会的稳定</a:t>
                </a:r>
                <a:endParaRPr/>
              </a:p>
            </p:txBody>
          </p:sp>
          <p:sp>
            <p:nvSpPr>
              <p:cNvPr id="3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影响学前儿童安全的因素</a:t>
                </a:r>
                <a:endParaRPr/>
              </a:p>
            </p:txBody>
          </p:sp>
          <p:sp>
            <p:nvSpPr>
              <p:cNvPr id="3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家庭环境因素：包括家庭经济状况、家庭教育方式、家庭关系等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学校环境因素：包括学校设施、师资力量、学校管理、校园安全等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社会环境因素：包括社会环境、法律法规、文化传统等</a:t>
                </a:r>
                <a:endParaRPr/>
              </a:p>
            </p:txBody>
          </p:sp>
          <p:sp>
            <p:nvSpPr>
              <p:cNvPr id="3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学前儿童安全的重要性及影响因素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预防和应对学前儿童安全事故的方法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预防和应对学前儿童安全事故的方法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提高儿童的安全意识和自我保护能力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建立健全家庭、学校、社会三位一体的安全教育体系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加强安全设施建设，营造良好的安全环境</a:t>
                </a:r>
                <a:endParaRPr/>
              </a:p>
            </p:txBody>
          </p:sp>
          <p:pic>
            <p:nvPicPr>
              <p:cNvPr id="3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学前儿童安全事故的应对策略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及时了解事故情况，启动应急预案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保持冷静，采取有效措施，减少事故损失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加强对事故原因的调查和分析，防止类似事故的再次发生</a:t>
                </a:r>
                <a:endParaRPr/>
              </a:p>
            </p:txBody>
          </p:sp>
          <p:pic>
            <p:nvPicPr>
              <p:cNvPr id="3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3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学前儿童日常生活安全</a:t>
            </a:r>
            <a:endParaRPr/>
          </a:p>
        </p:txBody>
      </p:sp>
      <p:sp>
        <p:nvSpPr>
          <p:cNvPr id="33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33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学前儿童家庭环境安全注意事项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家庭环境安全注意事项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保持室内空气清新，避免有害物质的污染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妥善保管药品、化学品等危险品，避免儿童误食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确保家具、电器等设施安全可靠，避免意外伤害</a:t>
                </a:r>
                <a:endParaRPr/>
              </a:p>
            </p:txBody>
          </p:sp>
          <p:pic>
            <p:nvPicPr>
              <p:cNvPr id="3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家庭安全教育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传授儿童基本的安全知识和自我保护技能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培养儿童良好的生活习惯，如早睡早起、饮食卫生等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提高家长的安全意识，树立正确的家庭教育观念</a:t>
                </a:r>
                <a:endParaRPr/>
              </a:p>
            </p:txBody>
          </p:sp>
          <p:pic>
            <p:nvPicPr>
              <p:cNvPr id="3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校园环境安全措施</a:t>
                </a:r>
                <a:endParaRPr/>
              </a:p>
            </p:txBody>
          </p:sp>
          <p:sp>
            <p:nvSpPr>
              <p:cNvPr id="3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完善校园安全设施，如消防设施、安全出口等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加强校园安全管理，如门禁制度、安全巡查等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开展校园安全教育活动，提高儿童的安全意识和自我保护能力</a:t>
                </a:r>
                <a:endParaRPr/>
              </a:p>
            </p:txBody>
          </p:sp>
          <p:sp>
            <p:nvSpPr>
              <p:cNvPr id="3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校园安全教育</a:t>
                </a:r>
                <a:endParaRPr/>
              </a:p>
            </p:txBody>
          </p:sp>
          <p:sp>
            <p:nvSpPr>
              <p:cNvPr id="3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传授儿童校园安全知识和自我保护技能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培养儿童良好的行为习惯，如遵守纪律、文明出行等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提高教师的安全意识，树立正确的教育观念</a:t>
                </a:r>
                <a:endParaRPr/>
              </a:p>
            </p:txBody>
          </p:sp>
          <p:sp>
            <p:nvSpPr>
              <p:cNvPr id="3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学前儿童校园环境安全措施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学前儿童户外活动安全指南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户外活动安全指南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选择安全合适的户外活动场地，避免高风险区域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携带必要的安全设备，如头盔、护膝等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遵循户外活动规则，避免发生意外事故</a:t>
                </a:r>
                <a:endParaRPr/>
              </a:p>
            </p:txBody>
          </p:sp>
          <p:pic>
            <p:nvPicPr>
              <p:cNvPr id="3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户外安全教育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传授儿童户外活动安全知识和自我保护技能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培养儿童良好的运动习惯，如适量运动、防晒等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提高家长和教师的安全意识，树立正确的教育观念</a:t>
                </a:r>
                <a:endParaRPr/>
              </a:p>
            </p:txBody>
          </p:sp>
          <p:pic>
            <p:nvPicPr>
              <p:cNvPr id="3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学前儿童食品安全与营养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学前儿童膳食营养需求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蛋白质：提供充足的优质蛋白质，促进儿童生长发育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脂肪：提供适量的必需脂肪酸，维持儿童健康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碳水化合物：提供足够的能量，满足儿童活动需求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维生素和矿物质：补充各种维生素和矿物质，促进儿童身体发育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学前儿童膳食搭配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合理搭配谷物、蔬菜、水果、肉类、奶类等食物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保持饮食多样化，避免单一食物过量摄入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注重色香味俱佳，提高儿童食欲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学前儿童膳食营养需求与搭配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学前儿童食品安全要求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选择安全可靠的食品来源，避免过期、变质食品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烹饪过程中注意卫生，避免食物污染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储存食品时注意防潮、防虫、防细菌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学前儿童食品卫生要求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养成良好的饮食习惯，如洗手、漱口等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遵守饮食禁忌，如避免食用过敏食物、过量食用油腻食物等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定期体检，及时发现和解决食品安全问题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学前儿童食品安全与卫生要求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预防和应对学前儿童食品安全事故的方法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提高儿童和家长的食品安全意识，树立正确的饮食观念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加强食品安全教育，传授儿童食品安全知识和自我保护技能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建立健全食品安全监管体系，确保食品安全问题得到有效解决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食品安全事故应对策略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及时了解事故情况，启动应急预案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保持冷静，采取有效措施，减少事故损失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加强对事故原因的调查和分析，防止类似事故的再次发生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预防和应对学前儿童食品安全事故的方法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学前儿童交通安全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04</a:t>
            </a:r>
            <a:endParaRPr kumimoji="1" lang="zh-CN" altLang="en-US"/>
          </a:p>
        </p:txBody>
      </p:sp>
      <p:cxnSp>
        <p:nvCxnSpPr>
          <p:cNvPr id="6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交通安全意识培养</a:t>
                </a:r>
                <a:endParaRPr/>
              </a:p>
            </p:txBody>
          </p:sp>
          <p:sp>
            <p:nvSpPr>
              <p:cNvPr id="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传授儿童基本的交通规则，如红绿灯、行人通行等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培养儿童良好的交通行为习惯，如遵守交通规则、文明出行等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提高家长和教师的交通安全意识，树立正确的教育观念</a:t>
                </a:r>
                <a:endParaRPr/>
              </a:p>
            </p:txBody>
          </p:sp>
          <p:sp>
            <p:nvSpPr>
              <p:cNvPr id="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交通安全教育</a:t>
                </a:r>
                <a:endParaRPr/>
              </a:p>
            </p:txBody>
          </p:sp>
          <p:sp>
            <p:nvSpPr>
              <p:cNvPr id="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开展交通安全教育活动，如交通安全宣传周、安全讲座等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利用多媒体资源，如动画、视频等，提高儿童的学习兴趣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寓教于乐，通过游戏、实践等方式，培养儿童的交通安全意识</a:t>
                </a:r>
                <a:endParaRPr/>
              </a:p>
            </p:txBody>
          </p:sp>
          <p:sp>
            <p:nvSpPr>
              <p:cNvPr id="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学前儿童交通安全意识培养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https://d.book118.com/016221035151010054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学前卫生学课件：学前儿童的安全与急救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2024-09-21T20:42:17.509</cp:lastPrinted>
  <dcterms:created xsi:type="dcterms:W3CDTF">2024-09-21T12:42:17Z</dcterms:created>
  <dcterms:modified xsi:type="dcterms:W3CDTF">2024-09-21T12:42:19Z</dcterms:modified>
</cp:coreProperties>
</file>