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73.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93.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pPr fontAlgn="base"/>
            <a:fld id="{D2A48B96-639E-45A3-A0BA-2464DFDB1FAA}" type="datetimeFigureOut">
              <a:rPr lang="zh-CN" altLang="en-US" strike="noStrike" noProof="1" smtClean="0">
                <a:latin typeface="Arial" pitchFamily="34" charset="0"/>
                <a:ea typeface="宋体" panose="02010600030101010101" pitchFamily="2" charset="-122"/>
                <a:cs typeface="+mn-ea"/>
              </a:rPr>
              <a:t>2023/12/8</a:t>
            </a:fld>
            <a:endParaRPr lang="zh-CN" altLang="en-US" strike="noStrike" noProof="1"/>
          </a:p>
        </p:txBody>
      </p:sp>
      <p:sp>
        <p:nvSpPr>
          <p:cNvPr id="49156" name="幻灯片图像占位符 3"/>
          <p:cNvSpPr>
            <a:spLocks noGrp="1" noRot="1" noChangeAspect="1"/>
          </p:cNvSpPr>
          <p:nvPr>
            <p:ph type="sldImg" idx="6"/>
            <p:custDataLst>
              <p:tags r:id="rId4"/>
            </p:custDataLst>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49157" name="备注占位符 4"/>
          <p:cNvSpPr>
            <a:spLocks noGrp="1"/>
          </p:cNvSpPr>
          <p:nvPr>
            <p:ph type="body" sz="quarter" idx="7"/>
            <p:custDataLst>
              <p:tags r:id="rId5"/>
            </p:custDataLst>
          </p:nvPr>
        </p:nvSpPr>
        <p:spPr>
          <a:xfrm>
            <a:off x="685800" y="4400550"/>
            <a:ext cx="5486400" cy="3600450"/>
          </a:xfrm>
          <a:prstGeom prst="rect">
            <a:avLst/>
          </a:prstGeom>
          <a:noFill/>
          <a:ln w="9525">
            <a:noFill/>
          </a:ln>
        </p:spPr>
        <p:txBody>
          <a:bodyPr vert="horz" lIns="91440" tIns="45720" rIns="91440" bIns="45720" anchor="t" anchorCtr="0"/>
          <a:lstStyle/>
          <a:p>
            <a:pPr lvl="0"/>
            <a:r>
              <a:rPr lang="zh-CN" altLang="en-US"/>
              <a:t>单击此处编辑母版文本样式</a:t>
            </a:r>
          </a:p>
          <a:p>
            <a:pPr lvl="1" indent="0"/>
            <a:r>
              <a:rPr lang="zh-CN" altLang="en-US"/>
              <a:t>第二级</a:t>
            </a:r>
          </a:p>
          <a:p>
            <a:pPr lvl="2" indent="0"/>
            <a:r>
              <a:rPr lang="zh-CN" altLang="en-US"/>
              <a:t>第三级</a:t>
            </a:r>
          </a:p>
          <a:p>
            <a:pPr lvl="3" indent="0"/>
            <a:r>
              <a:rPr lang="zh-CN" altLang="en-US"/>
              <a:t>第四级</a:t>
            </a:r>
          </a:p>
          <a:p>
            <a:pPr lvl="4" indent="0"/>
            <a:r>
              <a:rPr lang="zh-CN" altLang="en-US"/>
              <a:t>第五级</a:t>
            </a:r>
          </a:p>
        </p:txBody>
      </p:sp>
      <p:sp>
        <p:nvSpPr>
          <p:cNvPr id="6" name="页脚占位符 5"/>
          <p:cNvSpPr>
            <a:spLocks noGrp="1"/>
          </p:cNvSpPr>
          <p:nvPr>
            <p:ph type="ftr" sz="quarter" idx="4"/>
            <p:custDataLst>
              <p:tags r:id="rId6"/>
            </p:custDataLst>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7" name="灯片编号占位符 6"/>
          <p:cNvSpPr>
            <a:spLocks noGrp="1"/>
          </p:cNvSpPr>
          <p:nvPr>
            <p:ph type="sldNum" sz="quarter" idx="5"/>
            <p:custDataLst>
              <p:tags r:id="rId7"/>
            </p:custDataLst>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A6837353-30EB-4A48-80EB-173D804AEFBD}" type="slidenum">
              <a:rPr lang="zh-CN" altLang="en-US" strike="noStrike" noProof="1" smtClean="0">
                <a:latin typeface="Arial" pitchFamily="34" charset="0"/>
                <a:ea typeface="宋体" panose="02010600030101010101" pitchFamily="2" charset="-122"/>
                <a:cs typeface="+mn-ea"/>
              </a:rPr>
              <a:t>‹#›</a:t>
            </a:fld>
            <a:endParaRPr lang="zh-CN" altLang="en-US" strike="noStrike" noProof="1"/>
          </a:p>
        </p:txBody>
      </p:sp>
    </p:spTree>
    <p:extLst>
      <p:ext uri="{BB962C8B-B14F-4D97-AF65-F5344CB8AC3E}">
        <p14:creationId xmlns:p14="http://schemas.microsoft.com/office/powerpoint/2010/main" val="516145362"/>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53249" name="幻灯片图像占位符 1"/>
          <p:cNvSpPr>
            <a:spLocks noGrp="1" noRot="1" noChangeAspect="1"/>
          </p:cNvSpPr>
          <p:nvPr>
            <p:ph type="sldImg"/>
            <p:custDataLst>
              <p:tags r:id="rId4"/>
            </p:custDataLst>
          </p:nvPr>
        </p:nvSpPr>
        <p:spPr>
          <a:xfrm>
            <a:off x="685800" y="1143000"/>
            <a:ext cx="5486400" cy="3086100"/>
          </a:xfrm>
        </p:spPr>
      </p:sp>
      <p:sp>
        <p:nvSpPr>
          <p:cNvPr id="53250" name="备注占位符 2"/>
          <p:cNvSpPr>
            <a:spLocks noGrp="1"/>
          </p:cNvSpPr>
          <p:nvPr>
            <p:ph type="body" idx="1"/>
            <p:custDataLst>
              <p:tags r:id="rId5"/>
            </p:custDataLst>
          </p:nvPr>
        </p:nvSpPr>
        <p:spPr/>
        <p:txBody>
          <a:bodyPr lIns="91440" tIns="45720" rIns="91440" bIns="45720" anchor="t" anchorCtr="0"/>
          <a:lstStyle/>
          <a:p>
            <a:pPr lvl="0"/>
            <a:endParaRPr lang="zh-CN" altLang="en-US"/>
          </a:p>
        </p:txBody>
      </p:sp>
      <p:sp>
        <p:nvSpPr>
          <p:cNvPr id="53251"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nchorCtr="0"/>
          <a:lstStyle/>
          <a:p>
            <a:pPr lvl="0" algn="r">
              <a:buSzTx/>
            </a:pPr>
            <a:fld id="{9A0DB2DC-4C9A-4742-B13C-FB6460FD3503}" type="slidenum">
              <a:rPr lang="zh-CN" altLang="en-US" sz="1200">
                <a:latin typeface="Arial" pitchFamily="34" charset="0"/>
                <a:ea typeface="宋体" panose="02010600030101010101" pitchFamily="2" charset="-122"/>
              </a:rPr>
              <a:t>2</a:t>
            </a:fld>
            <a:endParaRPr lang="zh-CN" altLang="en-US" sz="1200">
              <a:latin typeface="Arial" pitchFamily="34" charset="0"/>
              <a:ea typeface="宋体" panose="02010600030101010101" pitchFamily="2" charset="-122"/>
            </a:endParaRPr>
          </a:p>
        </p:txBody>
      </p:sp>
    </p:spTree>
    <p:extLst>
      <p:ext uri="{BB962C8B-B14F-4D97-AF65-F5344CB8AC3E}">
        <p14:creationId xmlns:p14="http://schemas.microsoft.com/office/powerpoint/2010/main" val="2847832063"/>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56321" name="幻灯片图像占位符 1"/>
          <p:cNvSpPr>
            <a:spLocks noGrp="1" noRot="1" noChangeAspect="1"/>
          </p:cNvSpPr>
          <p:nvPr>
            <p:ph type="sldImg"/>
            <p:custDataLst>
              <p:tags r:id="rId4"/>
            </p:custDataLst>
          </p:nvPr>
        </p:nvSpPr>
        <p:spPr>
          <a:xfrm>
            <a:off x="685800" y="1143000"/>
            <a:ext cx="5486400" cy="3086100"/>
          </a:xfrm>
        </p:spPr>
      </p:sp>
      <p:sp>
        <p:nvSpPr>
          <p:cNvPr id="56322" name="备注占位符 2"/>
          <p:cNvSpPr>
            <a:spLocks noGrp="1"/>
          </p:cNvSpPr>
          <p:nvPr>
            <p:ph type="body" idx="1"/>
            <p:custDataLst>
              <p:tags r:id="rId5"/>
            </p:custDataLst>
          </p:nvPr>
        </p:nvSpPr>
        <p:spPr/>
        <p:txBody>
          <a:bodyPr lIns="91440" tIns="45720" rIns="91440" bIns="45720" anchor="t" anchorCtr="0"/>
          <a:lstStyle/>
          <a:p>
            <a:pPr lvl="0"/>
            <a:endParaRPr lang="zh-CN" altLang="en-US"/>
          </a:p>
        </p:txBody>
      </p:sp>
      <p:sp>
        <p:nvSpPr>
          <p:cNvPr id="56323"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nchorCtr="0"/>
          <a:lstStyle/>
          <a:p>
            <a:pPr lvl="0" algn="r">
              <a:buSzTx/>
            </a:pPr>
            <a:fld id="{9A0DB2DC-4C9A-4742-B13C-FB6460FD3503}" type="slidenum">
              <a:rPr lang="zh-CN" altLang="en-US" sz="1200">
                <a:latin typeface="Arial" pitchFamily="34" charset="0"/>
                <a:ea typeface="宋体" panose="02010600030101010101" pitchFamily="2" charset="-122"/>
              </a:rPr>
              <a:t>4</a:t>
            </a:fld>
            <a:endParaRPr lang="zh-CN" altLang="en-US" sz="1200">
              <a:latin typeface="Arial" pitchFamily="34" charset="0"/>
              <a:ea typeface="宋体" panose="02010600030101010101" pitchFamily="2" charset="-122"/>
            </a:endParaRPr>
          </a:p>
        </p:txBody>
      </p:sp>
    </p:spTree>
    <p:extLst>
      <p:ext uri="{BB962C8B-B14F-4D97-AF65-F5344CB8AC3E}">
        <p14:creationId xmlns:p14="http://schemas.microsoft.com/office/powerpoint/2010/main" val="938763125"/>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58369" name="幻灯片图像占位符 1"/>
          <p:cNvSpPr>
            <a:spLocks noGrp="1" noRot="1" noChangeAspect="1"/>
          </p:cNvSpPr>
          <p:nvPr>
            <p:ph type="sldImg"/>
            <p:custDataLst>
              <p:tags r:id="rId4"/>
            </p:custDataLst>
          </p:nvPr>
        </p:nvSpPr>
        <p:spPr>
          <a:xfrm>
            <a:off x="685800" y="1143000"/>
            <a:ext cx="5486400" cy="3086100"/>
          </a:xfrm>
        </p:spPr>
      </p:sp>
      <p:sp>
        <p:nvSpPr>
          <p:cNvPr id="58370" name="文本占位符 2"/>
          <p:cNvSpPr>
            <a:spLocks noGrp="1"/>
          </p:cNvSpPr>
          <p:nvPr>
            <p:ph type="body" idx="1"/>
            <p:custDataLst>
              <p:tags r:id="rId5"/>
            </p:custDataLst>
          </p:nvPr>
        </p:nvSpPr>
        <p:spPr/>
        <p:txBody>
          <a:bodyPr lIns="91440" tIns="45720" rIns="91440" bIns="45720" anchor="t" anchorCtr="0"/>
          <a:lstStyle/>
          <a:p>
            <a:pPr lvl="0"/>
            <a:endParaRPr lang="zh-CN" altLang="en-US"/>
          </a:p>
        </p:txBody>
      </p:sp>
    </p:spTree>
    <p:extLst>
      <p:ext uri="{BB962C8B-B14F-4D97-AF65-F5344CB8AC3E}">
        <p14:creationId xmlns:p14="http://schemas.microsoft.com/office/powerpoint/2010/main" val="1834420958"/>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62465" name="幻灯片图像占位符 1"/>
          <p:cNvSpPr>
            <a:spLocks noGrp="1" noRot="1" noChangeAspect="1"/>
          </p:cNvSpPr>
          <p:nvPr>
            <p:ph type="sldImg"/>
            <p:custDataLst>
              <p:tags r:id="rId4"/>
            </p:custDataLst>
          </p:nvPr>
        </p:nvSpPr>
        <p:spPr>
          <a:xfrm>
            <a:off x="685800" y="1143000"/>
            <a:ext cx="5486400" cy="3086100"/>
          </a:xfrm>
        </p:spPr>
      </p:sp>
      <p:sp>
        <p:nvSpPr>
          <p:cNvPr id="62466" name="文本占位符 2"/>
          <p:cNvSpPr>
            <a:spLocks noGrp="1"/>
          </p:cNvSpPr>
          <p:nvPr>
            <p:ph type="body" idx="1"/>
            <p:custDataLst>
              <p:tags r:id="rId5"/>
            </p:custDataLst>
          </p:nvPr>
        </p:nvSpPr>
        <p:spPr/>
        <p:txBody>
          <a:bodyPr lIns="91440" tIns="45720" rIns="91440" bIns="45720" anchor="t" anchorCtr="0"/>
          <a:lstStyle/>
          <a:p>
            <a:pPr lvl="0"/>
            <a:endParaRPr lang="zh-CN" altLang="en-US"/>
          </a:p>
        </p:txBody>
      </p:sp>
    </p:spTree>
    <p:extLst>
      <p:ext uri="{BB962C8B-B14F-4D97-AF65-F5344CB8AC3E}">
        <p14:creationId xmlns:p14="http://schemas.microsoft.com/office/powerpoint/2010/main" val="403635164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10"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1.xml" /><Relationship Id="rId10"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7.xml" /><Relationship Id="rId10" Type="http://schemas.openxmlformats.org/officeDocument/2006/relationships/slideMaster" Target="../slideMasters/slideMaster2.xml" /><Relationship Id="rId2" Type="http://schemas.openxmlformats.org/officeDocument/2006/relationships/tags" Target="../tags/tag108.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6.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21.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27.xml"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36.xml" /><Relationship Id="rId10" Type="http://schemas.openxmlformats.org/officeDocument/2006/relationships/tags" Target="../tags/tag144.xml" /><Relationship Id="rId11" Type="http://schemas.openxmlformats.org/officeDocument/2006/relationships/slideMaster" Target="../slideMasters/slideMaster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image" Target="../media/image1.jpeg"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59.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image" Target="../media/image2.png" /><Relationship Id="rId3" Type="http://schemas.openxmlformats.org/officeDocument/2006/relationships/tags" Target="../tags/tag161.xml" /><Relationship Id="rId4" Type="http://schemas.openxmlformats.org/officeDocument/2006/relationships/image" Target="../media/image3.png" /><Relationship Id="rId5" Type="http://schemas.openxmlformats.org/officeDocument/2006/relationships/tags" Target="../tags/tag162.xml" /><Relationship Id="rId6" Type="http://schemas.openxmlformats.org/officeDocument/2006/relationships/image" Target="../media/image4.png" /><Relationship Id="rId7" Type="http://schemas.openxmlformats.org/officeDocument/2006/relationships/tags" Target="../tags/tag163.xml" /><Relationship Id="rId8"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4.xml" /><Relationship Id="rId10" Type="http://schemas.openxmlformats.org/officeDocument/2006/relationships/slideMaster" Target="../slideMasters/slideMaster2.xml" /><Relationship Id="rId2" Type="http://schemas.openxmlformats.org/officeDocument/2006/relationships/image" Target="../media/image5.png" /><Relationship Id="rId3" Type="http://schemas.openxmlformats.org/officeDocument/2006/relationships/tags" Target="../tags/tag165.xml" /><Relationship Id="rId4" Type="http://schemas.openxmlformats.org/officeDocument/2006/relationships/image" Target="../media/image6.png" /><Relationship Id="rId5" Type="http://schemas.openxmlformats.org/officeDocument/2006/relationships/tags" Target="../tags/tag166.xml" /><Relationship Id="rId6" Type="http://schemas.openxmlformats.org/officeDocument/2006/relationships/image" Target="../media/image7.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image" Target="../media/image8.jpeg"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69.xml" /><Relationship Id="rId10" Type="http://schemas.openxmlformats.org/officeDocument/2006/relationships/slideMaster" Target="../slideMasters/slideMaster2.xml" /><Relationship Id="rId2" Type="http://schemas.openxmlformats.org/officeDocument/2006/relationships/image" Target="../media/image5.png" /><Relationship Id="rId3" Type="http://schemas.openxmlformats.org/officeDocument/2006/relationships/tags" Target="../tags/tag170.xml" /><Relationship Id="rId4" Type="http://schemas.openxmlformats.org/officeDocument/2006/relationships/image" Target="../media/image6.png" /><Relationship Id="rId5" Type="http://schemas.openxmlformats.org/officeDocument/2006/relationships/tags" Target="../tags/tag171.xml" /><Relationship Id="rId6" Type="http://schemas.openxmlformats.org/officeDocument/2006/relationships/image" Target="../media/image7.png"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image" Target="../media/image8.jpeg"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74.xml" /><Relationship Id="rId10" Type="http://schemas.openxmlformats.org/officeDocument/2006/relationships/slideMaster" Target="../slideMasters/slideMaster2.xml" /><Relationship Id="rId2" Type="http://schemas.openxmlformats.org/officeDocument/2006/relationships/image" Target="../media/image5.png" /><Relationship Id="rId3" Type="http://schemas.openxmlformats.org/officeDocument/2006/relationships/tags" Target="../tags/tag175.xml" /><Relationship Id="rId4" Type="http://schemas.openxmlformats.org/officeDocument/2006/relationships/image" Target="../media/image6.png" /><Relationship Id="rId5" Type="http://schemas.openxmlformats.org/officeDocument/2006/relationships/tags" Target="../tags/tag176.xml" /><Relationship Id="rId6" Type="http://schemas.openxmlformats.org/officeDocument/2006/relationships/image" Target="../media/image7.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image" Target="../media/image8.jpeg"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79.xml" /><Relationship Id="rId10" Type="http://schemas.openxmlformats.org/officeDocument/2006/relationships/slideMaster" Target="../slideMasters/slideMaster2.xml" /><Relationship Id="rId2" Type="http://schemas.openxmlformats.org/officeDocument/2006/relationships/image" Target="../media/image5.png" /><Relationship Id="rId3" Type="http://schemas.openxmlformats.org/officeDocument/2006/relationships/tags" Target="../tags/tag180.xml" /><Relationship Id="rId4" Type="http://schemas.openxmlformats.org/officeDocument/2006/relationships/image" Target="../media/image6.png" /><Relationship Id="rId5" Type="http://schemas.openxmlformats.org/officeDocument/2006/relationships/tags" Target="../tags/tag181.xml" /><Relationship Id="rId6" Type="http://schemas.openxmlformats.org/officeDocument/2006/relationships/image" Target="../media/image7.png"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image" Target="../media/image8.jpe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02A4BD62-44B8-43A4-B972-0496C3F521F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A1D3764-9AE2-4BC0-B063-C0B045BB0D2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A1B5EA5F-4159-402A-B524-5530D3D9149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B152D914-0E7B-4483-B33F-055C39FE2D5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537F6DA9-9374-4E3E-BB29-B76935670586}"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43680FA0-126E-44DF-A3CF-AE9C741B8890}"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AA5E3F19-2C5E-4C3B-B8B8-6DD7C5AE79AF}"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2E6FB1A-2824-456F-96D4-36E2221146B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8C25E083-3005-4761-B446-FBEFB5DDEE0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714D671-963E-41B6-A94A-A6FA530EFA7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1CA19D1-78E2-47BF-BC18-8B6E5D235B9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custDataLst>
            <p:tags r:id="rId1"/>
          </p:custDataLst>
        </p:nvPr>
      </p:nvGrpSpPr>
      <p:grpSpPr>
        <a:xfrm>
          <a:off x="0" y="0"/>
          <a:ext cx="0" cy="0"/>
        </a:xfrm>
      </p:grpSpPr>
      <p:sp>
        <p:nvSpPr>
          <p:cNvPr id="7" name="Rectangle 6"/>
          <p:cNvSpPr/>
          <p:nvPr>
            <p:custDataLst>
              <p:tags r:id="rId2"/>
            </p:custData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8" name="Rectangle 7"/>
          <p:cNvSpPr/>
          <p:nvPr>
            <p:custDataLst>
              <p:tags r:id="rId3"/>
            </p:custData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 name="Title 1"/>
          <p:cNvSpPr>
            <a:spLocks noGrp="1"/>
          </p:cNvSpPr>
          <p:nvPr>
            <p:ph type="ctrTitle"/>
            <p:custDataLst>
              <p:tags r:id="rId4"/>
            </p:custDataLst>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zh-CN" altLang="en-US" smtClean="0"/>
              <a:t>单击此处编辑母版标题样式</a:t>
            </a:r>
            <a:endParaRPr lang="en-US"/>
          </a:p>
        </p:txBody>
      </p:sp>
      <p:sp>
        <p:nvSpPr>
          <p:cNvPr id="3" name="Subtitle 2"/>
          <p:cNvSpPr>
            <a:spLocks noGrp="1"/>
          </p:cNvSpPr>
          <p:nvPr>
            <p:ph type="subTitle" idx="1"/>
            <p:custDataLst>
              <p:tags r:id="rId5"/>
            </p:custDataLst>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smtClean="0"/>
              <a:t>单击此处编辑母版副标题样式</a:t>
            </a:r>
            <a:endParaRPr lang="en-US"/>
          </a:p>
        </p:txBody>
      </p:sp>
      <p:sp>
        <p:nvSpPr>
          <p:cNvPr id="4" name="Date Placeholder 3"/>
          <p:cNvSpPr>
            <a:spLocks noGrp="1"/>
          </p:cNvSpPr>
          <p:nvPr>
            <p:ph type="dt" sz="half" idx="10"/>
            <p:custDataLst>
              <p:tags r:id="rId6"/>
            </p:custDataLst>
          </p:nvPr>
        </p:nvSpPr>
        <p:spPr/>
        <p:txBody>
          <a:bodyPr/>
          <a:lstStyle/>
          <a:p>
            <a:pPr fontAlgn="base"/>
            <a:fld id="{F423BD89-014D-4573-838E-9EBC91318534}" type="datetimeFigureOut">
              <a:rPr lang="zh-CN" altLang="en-US" strike="noStrike" noProof="1" smtClean="0">
                <a:latin typeface="Arial" pitchFamily="34" charset="0"/>
                <a:ea typeface="微软雅黑"/>
                <a:cs typeface="+mn-ea"/>
              </a:rPr>
              <a:t>2023/12/8</a:t>
            </a:fld>
            <a:endParaRPr lang="zh-CN" altLang="en-US" strike="noStrike" noProof="1"/>
          </a:p>
        </p:txBody>
      </p:sp>
      <p:sp>
        <p:nvSpPr>
          <p:cNvPr id="5" name="Footer Placeholder 4"/>
          <p:cNvSpPr>
            <a:spLocks noGrp="1"/>
          </p:cNvSpPr>
          <p:nvPr>
            <p:ph type="ftr" sz="quarter" idx="11"/>
            <p:custDataLst>
              <p:tags r:id="rId7"/>
            </p:custDataLst>
          </p:nvPr>
        </p:nvSpPr>
        <p:spPr/>
        <p:txBody>
          <a:bodyPr/>
          <a:lstStyle/>
          <a:p>
            <a:pPr fontAlgn="base"/>
            <a:endParaRPr lang="zh-CN" altLang="en-US" strike="noStrike" noProof="1"/>
          </a:p>
        </p:txBody>
      </p:sp>
      <p:sp>
        <p:nvSpPr>
          <p:cNvPr id="6" name="Slide Number Placeholder 5"/>
          <p:cNvSpPr>
            <a:spLocks noGrp="1"/>
          </p:cNvSpPr>
          <p:nvPr>
            <p:ph type="sldNum" sz="quarter" idx="12"/>
            <p:custDataLst>
              <p:tags r:id="rId8"/>
            </p:custDataLst>
          </p:nvPr>
        </p:nvSpPr>
        <p:spPr/>
        <p:txBody>
          <a:bodyPr/>
          <a:lstStyle/>
          <a:p>
            <a:pPr fontAlgn="base"/>
            <a:fld id="{CECFBF3E-E117-4928-980E-176FE26AA698}" type="slidenum">
              <a:rPr lang="zh-CN" altLang="en-US" strike="noStrike" noProof="1" smtClean="0">
                <a:latin typeface="Arial" pitchFamily="34" charset="0"/>
                <a:ea typeface="微软雅黑"/>
                <a:cs typeface="+mn-ea"/>
              </a:rPr>
              <a:t>‹#›</a:t>
            </a:fld>
            <a:endParaRPr lang="zh-CN" altLang="en-US" strike="noStrike" noProof="1"/>
          </a:p>
        </p:txBody>
      </p:sp>
      <p:cxnSp>
        <p:nvCxnSpPr>
          <p:cNvPr id="9" name="Straight Connector 8"/>
          <p:cNvCxnSpPr/>
          <p:nvPr>
            <p:custDataLst>
              <p:tags r:id="rId9"/>
            </p:custData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0768448"/>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lvl1pPr marL="0">
              <a:defRPr/>
            </a:lvl1pPr>
          </a:lstStyle>
          <a:p>
            <a:r>
              <a:rPr lang="zh-CN" altLang="en-US" smtClean="0"/>
              <a:t>单击此处编辑母版标题样式</a:t>
            </a:r>
            <a:endParaRPr lang="en-US"/>
          </a:p>
        </p:txBody>
      </p:sp>
      <p:sp>
        <p:nvSpPr>
          <p:cNvPr id="3" name="Content Placeholder 2"/>
          <p:cNvSpPr>
            <a:spLocks noGrp="1"/>
          </p:cNvSpPr>
          <p:nvPr>
            <p:ph idx="1"/>
            <p:custDataLst>
              <p:tags r:id="rId3"/>
            </p:custDataLst>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custDataLst>
              <p:tags r:id="rId4"/>
            </p:custDataLst>
          </p:nvPr>
        </p:nvSpPr>
        <p:spPr/>
        <p:txBody>
          <a:bodyPr/>
          <a:lstStyle/>
          <a:p>
            <a:fld id="{D997B5FA-0921-464F-AAE1-844C04324D75}" type="datetimeFigureOut">
              <a:rPr lang="zh-CN" altLang="en-US" smtClean="0"/>
              <a:t>2023/12/8</a:t>
            </a:fld>
            <a:endParaRPr lang="zh-CN" altLang="en-US"/>
          </a:p>
        </p:txBody>
      </p:sp>
      <p:sp>
        <p:nvSpPr>
          <p:cNvPr id="5" name="Footer Placeholder 4"/>
          <p:cNvSpPr>
            <a:spLocks noGrp="1"/>
          </p:cNvSpPr>
          <p:nvPr>
            <p:ph type="ftr" sz="quarter" idx="11"/>
            <p:custDataLst>
              <p:tags r:id="rId5"/>
            </p:custDataLst>
          </p:nvPr>
        </p:nvSpPr>
        <p:spPr/>
        <p:txBody>
          <a:bodyPr/>
          <a:lstStyle/>
          <a:p>
            <a:endParaRPr lang="zh-CN" altLang="en-US"/>
          </a:p>
        </p:txBody>
      </p:sp>
      <p:sp>
        <p:nvSpPr>
          <p:cNvPr id="6" name="Slide Number Placeholder 5"/>
          <p:cNvSpPr>
            <a:spLocks noGrp="1"/>
          </p:cNvSpPr>
          <p:nvPr>
            <p:ph type="sldNum" sz="quarter" idx="12"/>
            <p:custDataLst>
              <p:tags r:id="rId6"/>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685435654"/>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chemeClr val="bg1"/>
        </a:solidFill>
        <a:effectLst/>
      </p:bgPr>
    </p:bg>
    <p:spTree>
      <p:nvGrpSpPr>
        <p:cNvPr id="1" name=""/>
        <p:cNvGrpSpPr/>
        <p:nvPr>
          <p:custDataLst>
            <p:tags r:id="rId1"/>
          </p:custDataLst>
        </p:nvPr>
      </p:nvGrpSpPr>
      <p:grpSpPr>
        <a:xfrm>
          <a:off x="0" y="0"/>
          <a:ext cx="0" cy="0"/>
        </a:xfrm>
      </p:grpSpPr>
      <p:sp>
        <p:nvSpPr>
          <p:cNvPr id="7" name="Rectangle 6"/>
          <p:cNvSpPr/>
          <p:nvPr>
            <p:custDataLst>
              <p:tags r:id="rId2"/>
            </p:custData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8" name="Rectangle 7"/>
          <p:cNvSpPr/>
          <p:nvPr>
            <p:custDataLst>
              <p:tags r:id="rId3"/>
            </p:custData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 name="Title 1"/>
          <p:cNvSpPr>
            <a:spLocks noGrp="1"/>
          </p:cNvSpPr>
          <p:nvPr>
            <p:ph type="title"/>
            <p:custDataLst>
              <p:tags r:id="rId4"/>
            </p:custDataLst>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zh-CN" altLang="en-US" smtClean="0"/>
              <a:t>单击此处编辑母版标题样式</a:t>
            </a:r>
            <a:endParaRPr lang="en-US"/>
          </a:p>
        </p:txBody>
      </p:sp>
      <p:sp>
        <p:nvSpPr>
          <p:cNvPr id="3" name="Text Placeholder 2"/>
          <p:cNvSpPr>
            <a:spLocks noGrp="1"/>
          </p:cNvSpPr>
          <p:nvPr>
            <p:ph type="body" idx="1"/>
            <p:custDataLst>
              <p:tags r:id="rId5"/>
            </p:custDataLst>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Date Placeholder 3"/>
          <p:cNvSpPr>
            <a:spLocks noGrp="1"/>
          </p:cNvSpPr>
          <p:nvPr>
            <p:ph type="dt" sz="half" idx="10"/>
            <p:custDataLst>
              <p:tags r:id="rId6"/>
            </p:custDataLst>
          </p:nvPr>
        </p:nvSpPr>
        <p:spPr/>
        <p:txBody>
          <a:body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5" name="Footer Placeholder 4"/>
          <p:cNvSpPr>
            <a:spLocks noGrp="1"/>
          </p:cNvSpPr>
          <p:nvPr>
            <p:ph type="ftr" sz="quarter" idx="11"/>
            <p:custDataLst>
              <p:tags r:id="rId7"/>
            </p:custDataLst>
          </p:nvPr>
        </p:nvSpPr>
        <p:spPr/>
        <p:txBody>
          <a:bodyPr/>
          <a:lstStyle/>
          <a:p>
            <a:pPr lvl="0" algn="ctr" fontAlgn="base"/>
            <a:endParaRPr lang="zh-CN" altLang="en-US" sz="700" strike="noStrike" noProof="1">
              <a:solidFill>
                <a:srgbClr val="898989"/>
              </a:solidFill>
              <a:ea typeface="微软雅黑"/>
            </a:endParaRPr>
          </a:p>
        </p:txBody>
      </p:sp>
      <p:sp>
        <p:nvSpPr>
          <p:cNvPr id="6" name="Slide Number Placeholder 5"/>
          <p:cNvSpPr>
            <a:spLocks noGrp="1"/>
          </p:cNvSpPr>
          <p:nvPr>
            <p:ph type="sldNum" sz="quarter" idx="12"/>
            <p:custDataLst>
              <p:tags r:id="rId8"/>
            </p:custDataLst>
          </p:nvPr>
        </p:nvSpPr>
        <p:spPr/>
        <p:txBody>
          <a:body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cxnSp>
        <p:nvCxnSpPr>
          <p:cNvPr id="9" name="Straight Connector 8"/>
          <p:cNvCxnSpPr/>
          <p:nvPr>
            <p:custDataLst>
              <p:tags r:id="rId9"/>
            </p:custData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69988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8" name="Title 7"/>
          <p:cNvSpPr>
            <a:spLocks noGrp="1"/>
          </p:cNvSpPr>
          <p:nvPr>
            <p:ph type="title"/>
            <p:custDataLst>
              <p:tags r:id="rId2"/>
            </p:custDataLst>
          </p:nvPr>
        </p:nvSpPr>
        <p:spPr>
          <a:xfrm>
            <a:off x="1097280" y="286603"/>
            <a:ext cx="10058400" cy="1450757"/>
          </a:xfrm>
        </p:spPr>
        <p:txBody>
          <a:bodyPr/>
          <a:lstStyle/>
          <a:p>
            <a:r>
              <a:rPr lang="zh-CN" altLang="en-US" smtClean="0"/>
              <a:t>单击此处编辑母版标题样式</a:t>
            </a:r>
            <a:endParaRPr lang="en-US"/>
          </a:p>
        </p:txBody>
      </p:sp>
      <p:sp>
        <p:nvSpPr>
          <p:cNvPr id="3" name="Content Placeholder 2"/>
          <p:cNvSpPr>
            <a:spLocks noGrp="1"/>
          </p:cNvSpPr>
          <p:nvPr>
            <p:ph sz="half" idx="1"/>
            <p:custDataLst>
              <p:tags r:id="rId3"/>
            </p:custDataLst>
          </p:nvPr>
        </p:nvSpPr>
        <p:spPr>
          <a:xfrm>
            <a:off x="1097279" y="1845734"/>
            <a:ext cx="4937760" cy="402336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Content Placeholder 3"/>
          <p:cNvSpPr>
            <a:spLocks noGrp="1"/>
          </p:cNvSpPr>
          <p:nvPr>
            <p:ph sz="half" idx="2"/>
            <p:custDataLst>
              <p:tags r:id="rId4"/>
            </p:custDataLst>
          </p:nvPr>
        </p:nvSpPr>
        <p:spPr>
          <a:xfrm>
            <a:off x="6217920" y="1845735"/>
            <a:ext cx="4937760" cy="402336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Date Placeholder 4"/>
          <p:cNvSpPr>
            <a:spLocks noGrp="1"/>
          </p:cNvSpPr>
          <p:nvPr>
            <p:ph type="dt" sz="half" idx="10"/>
            <p:custDataLst>
              <p:tags r:id="rId5"/>
            </p:custDataLst>
          </p:nvPr>
        </p:nvSpPr>
        <p:spPr/>
        <p:txBody>
          <a:body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6" name="Footer Placeholder 5"/>
          <p:cNvSpPr>
            <a:spLocks noGrp="1"/>
          </p:cNvSpPr>
          <p:nvPr>
            <p:ph type="ftr" sz="quarter" idx="11"/>
            <p:custDataLst>
              <p:tags r:id="rId6"/>
            </p:custDataLst>
          </p:nvPr>
        </p:nvSpPr>
        <p:spPr/>
        <p:txBody>
          <a:bodyPr/>
          <a:lstStyle/>
          <a:p>
            <a:pPr lvl="0" algn="ctr" fontAlgn="base"/>
            <a:endParaRPr lang="zh-CN" altLang="en-US" sz="700" strike="noStrike" noProof="1">
              <a:solidFill>
                <a:srgbClr val="898989"/>
              </a:solidFill>
              <a:ea typeface="微软雅黑"/>
            </a:endParaRPr>
          </a:p>
        </p:txBody>
      </p:sp>
      <p:sp>
        <p:nvSpPr>
          <p:cNvPr id="7" name="Slide Number Placeholder 6"/>
          <p:cNvSpPr>
            <a:spLocks noGrp="1"/>
          </p:cNvSpPr>
          <p:nvPr>
            <p:ph type="sldNum" sz="quarter" idx="12"/>
            <p:custDataLst>
              <p:tags r:id="rId7"/>
            </p:custDataLst>
          </p:nvPr>
        </p:nvSpPr>
        <p:spPr/>
        <p:txBody>
          <a:body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spTree>
    <p:extLst>
      <p:ext uri="{BB962C8B-B14F-4D97-AF65-F5344CB8AC3E}">
        <p14:creationId xmlns:p14="http://schemas.microsoft.com/office/powerpoint/2010/main" val="3800211759"/>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10" name="Title 9"/>
          <p:cNvSpPr>
            <a:spLocks noGrp="1"/>
          </p:cNvSpPr>
          <p:nvPr>
            <p:ph type="title"/>
            <p:custDataLst>
              <p:tags r:id="rId2"/>
            </p:custDataLst>
          </p:nvPr>
        </p:nvSpPr>
        <p:spPr>
          <a:xfrm>
            <a:off x="1097280" y="286603"/>
            <a:ext cx="10058400" cy="1450757"/>
          </a:xfrm>
        </p:spPr>
        <p:txBody>
          <a:bodyPr/>
          <a:lstStyle/>
          <a:p>
            <a:r>
              <a:rPr lang="zh-CN" altLang="en-US" smtClean="0"/>
              <a:t>单击此处编辑母版标题样式</a:t>
            </a:r>
            <a:endParaRPr lang="en-US"/>
          </a:p>
        </p:txBody>
      </p:sp>
      <p:sp>
        <p:nvSpPr>
          <p:cNvPr id="3" name="Text Placeholder 2"/>
          <p:cNvSpPr>
            <a:spLocks noGrp="1"/>
          </p:cNvSpPr>
          <p:nvPr>
            <p:ph type="body" idx="1"/>
            <p:custDataLst>
              <p:tags r:id="rId3"/>
            </p:custDataLst>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Content Placeholder 3"/>
          <p:cNvSpPr>
            <a:spLocks noGrp="1"/>
          </p:cNvSpPr>
          <p:nvPr>
            <p:ph sz="half" idx="2"/>
            <p:custDataLst>
              <p:tags r:id="rId4"/>
            </p:custDataLst>
          </p:nvPr>
        </p:nvSpPr>
        <p:spPr>
          <a:xfrm>
            <a:off x="1097280" y="2582334"/>
            <a:ext cx="4937760" cy="3378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Text Placeholder 4"/>
          <p:cNvSpPr>
            <a:spLocks noGrp="1"/>
          </p:cNvSpPr>
          <p:nvPr>
            <p:ph type="body" sz="quarter" idx="3"/>
            <p:custDataLst>
              <p:tags r:id="rId5"/>
            </p:custDataLst>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Content Placeholder 5"/>
          <p:cNvSpPr>
            <a:spLocks noGrp="1"/>
          </p:cNvSpPr>
          <p:nvPr>
            <p:ph sz="quarter" idx="4"/>
            <p:custDataLst>
              <p:tags r:id="rId6"/>
            </p:custDataLst>
          </p:nvPr>
        </p:nvSpPr>
        <p:spPr>
          <a:xfrm>
            <a:off x="6217920" y="2582334"/>
            <a:ext cx="4937760" cy="3378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7" name="Date Placeholder 6"/>
          <p:cNvSpPr>
            <a:spLocks noGrp="1"/>
          </p:cNvSpPr>
          <p:nvPr>
            <p:ph type="dt" sz="half" idx="10"/>
            <p:custDataLst>
              <p:tags r:id="rId7"/>
            </p:custDataLst>
          </p:nvPr>
        </p:nvSpPr>
        <p:spPr/>
        <p:txBody>
          <a:body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8" name="Footer Placeholder 7"/>
          <p:cNvSpPr>
            <a:spLocks noGrp="1"/>
          </p:cNvSpPr>
          <p:nvPr>
            <p:ph type="ftr" sz="quarter" idx="11"/>
            <p:custDataLst>
              <p:tags r:id="rId8"/>
            </p:custDataLst>
          </p:nvPr>
        </p:nvSpPr>
        <p:spPr/>
        <p:txBody>
          <a:bodyPr/>
          <a:lstStyle/>
          <a:p>
            <a:pPr lvl="0" algn="ctr" fontAlgn="base"/>
            <a:endParaRPr lang="zh-CN" altLang="en-US" sz="700" strike="noStrike" noProof="1">
              <a:solidFill>
                <a:srgbClr val="898989"/>
              </a:solidFill>
              <a:ea typeface="微软雅黑"/>
            </a:endParaRPr>
          </a:p>
        </p:txBody>
      </p:sp>
      <p:sp>
        <p:nvSpPr>
          <p:cNvPr id="9" name="Slide Number Placeholder 8"/>
          <p:cNvSpPr>
            <a:spLocks noGrp="1"/>
          </p:cNvSpPr>
          <p:nvPr>
            <p:ph type="sldNum" sz="quarter" idx="12"/>
            <p:custDataLst>
              <p:tags r:id="rId9"/>
            </p:custDataLst>
          </p:nvPr>
        </p:nvSpPr>
        <p:spPr/>
        <p:txBody>
          <a:body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spTree>
    <p:extLst>
      <p:ext uri="{BB962C8B-B14F-4D97-AF65-F5344CB8AC3E}">
        <p14:creationId xmlns:p14="http://schemas.microsoft.com/office/powerpoint/2010/main" val="1064900921"/>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zh-CN" altLang="en-US" smtClean="0"/>
              <a:t>单击此处编辑母版标题样式</a:t>
            </a:r>
            <a:endParaRPr lang="en-US"/>
          </a:p>
        </p:txBody>
      </p:sp>
      <p:sp>
        <p:nvSpPr>
          <p:cNvPr id="3" name="Date Placeholder 2"/>
          <p:cNvSpPr>
            <a:spLocks noGrp="1"/>
          </p:cNvSpPr>
          <p:nvPr>
            <p:ph type="dt" sz="half" idx="10"/>
            <p:custDataLst>
              <p:tags r:id="rId3"/>
            </p:custDataLst>
          </p:nvPr>
        </p:nvSpPr>
        <p:spPr/>
        <p:txBody>
          <a:body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4" name="Footer Placeholder 3"/>
          <p:cNvSpPr>
            <a:spLocks noGrp="1"/>
          </p:cNvSpPr>
          <p:nvPr>
            <p:ph type="ftr" sz="quarter" idx="11"/>
            <p:custDataLst>
              <p:tags r:id="rId4"/>
            </p:custDataLst>
          </p:nvPr>
        </p:nvSpPr>
        <p:spPr/>
        <p:txBody>
          <a:bodyPr/>
          <a:lstStyle/>
          <a:p>
            <a:pPr lvl="0" algn="ctr" fontAlgn="base"/>
            <a:endParaRPr lang="zh-CN" altLang="en-US" sz="700" strike="noStrike" noProof="1">
              <a:solidFill>
                <a:srgbClr val="898989"/>
              </a:solidFill>
              <a:ea typeface="微软雅黑"/>
            </a:endParaRPr>
          </a:p>
        </p:txBody>
      </p:sp>
      <p:sp>
        <p:nvSpPr>
          <p:cNvPr id="5" name="Slide Number Placeholder 4"/>
          <p:cNvSpPr>
            <a:spLocks noGrp="1"/>
          </p:cNvSpPr>
          <p:nvPr>
            <p:ph type="sldNum" sz="quarter" idx="12"/>
            <p:custDataLst>
              <p:tags r:id="rId5"/>
            </p:custDataLst>
          </p:nvPr>
        </p:nvSpPr>
        <p:spPr/>
        <p:txBody>
          <a:body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spTree>
    <p:extLst>
      <p:ext uri="{BB962C8B-B14F-4D97-AF65-F5344CB8AC3E}">
        <p14:creationId xmlns:p14="http://schemas.microsoft.com/office/powerpoint/2010/main" val="3889895340"/>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custDataLst>
            <p:tags r:id="rId1"/>
          </p:custDataLst>
        </p:nvPr>
      </p:nvGrpSpPr>
      <p:grpSpPr>
        <a:xfrm>
          <a:off x="0" y="0"/>
          <a:ext cx="0" cy="0"/>
        </a:xfrm>
      </p:grpSpPr>
      <p:sp>
        <p:nvSpPr>
          <p:cNvPr id="5" name="Rectangle 4"/>
          <p:cNvSpPr/>
          <p:nvPr>
            <p:custDataLst>
              <p:tags r:id="rId2"/>
            </p:custData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6" name="Rectangle 5"/>
          <p:cNvSpPr/>
          <p:nvPr>
            <p:custDataLst>
              <p:tags r:id="rId3"/>
            </p:custData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7" name="Date Placeholder 6"/>
          <p:cNvSpPr>
            <a:spLocks noGrp="1"/>
          </p:cNvSpPr>
          <p:nvPr>
            <p:ph type="dt" sz="half" idx="10"/>
            <p:custDataLst>
              <p:tags r:id="rId4"/>
            </p:custDataLst>
          </p:nvPr>
        </p:nvSpPr>
        <p:spPr/>
        <p:txBody>
          <a:body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8" name="Footer Placeholder 7"/>
          <p:cNvSpPr>
            <a:spLocks noGrp="1"/>
          </p:cNvSpPr>
          <p:nvPr>
            <p:ph type="ftr" sz="quarter" idx="11"/>
            <p:custDataLst>
              <p:tags r:id="rId5"/>
            </p:custDataLst>
          </p:nvPr>
        </p:nvSpPr>
        <p:spPr/>
        <p:txBody>
          <a:bodyPr/>
          <a:lstStyle>
            <a:lvl1pPr>
              <a:defRPr>
                <a:solidFill>
                  <a:srgbClr val="FFFFFF"/>
                </a:solidFill>
              </a:defRPr>
            </a:lvl1pPr>
          </a:lstStyle>
          <a:p>
            <a:pPr lvl="0" algn="ctr" fontAlgn="base"/>
            <a:endParaRPr lang="zh-CN" altLang="en-US" sz="700" strike="noStrike" noProof="1">
              <a:solidFill>
                <a:srgbClr val="898989"/>
              </a:solidFill>
              <a:ea typeface="微软雅黑"/>
            </a:endParaRPr>
          </a:p>
        </p:txBody>
      </p:sp>
      <p:sp>
        <p:nvSpPr>
          <p:cNvPr id="9" name="Slide Number Placeholder 8"/>
          <p:cNvSpPr>
            <a:spLocks noGrp="1"/>
          </p:cNvSpPr>
          <p:nvPr>
            <p:ph type="sldNum" sz="quarter" idx="12"/>
            <p:custDataLst>
              <p:tags r:id="rId6"/>
            </p:custDataLst>
          </p:nvPr>
        </p:nvSpPr>
        <p:spPr/>
        <p:txBody>
          <a:body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spTree>
    <p:extLst>
      <p:ext uri="{BB962C8B-B14F-4D97-AF65-F5344CB8AC3E}">
        <p14:creationId xmlns:p14="http://schemas.microsoft.com/office/powerpoint/2010/main" val="3166626872"/>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spTree>
      <p:nvGrpSpPr>
        <p:cNvPr id="1" name=""/>
        <p:cNvGrpSpPr/>
        <p:nvPr>
          <p:custDataLst>
            <p:tags r:id="rId1"/>
          </p:custDataLst>
        </p:nvPr>
      </p:nvGrpSpPr>
      <p:grpSpPr>
        <a:xfrm>
          <a:off x="0" y="0"/>
          <a:ext cx="0" cy="0"/>
        </a:xfrm>
      </p:grpSpPr>
      <p:sp>
        <p:nvSpPr>
          <p:cNvPr id="8" name="Rectangle 7"/>
          <p:cNvSpPr/>
          <p:nvPr>
            <p:custDataLst>
              <p:tags r:id="rId2"/>
            </p:custData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9" name="Rectangle 8"/>
          <p:cNvSpPr/>
          <p:nvPr>
            <p:custDataLst>
              <p:tags r:id="rId3"/>
            </p:custData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 name="Title 1"/>
          <p:cNvSpPr>
            <a:spLocks noGrp="1"/>
          </p:cNvSpPr>
          <p:nvPr>
            <p:ph type="title"/>
            <p:custDataLst>
              <p:tags r:id="rId4"/>
            </p:custDataLst>
          </p:nvPr>
        </p:nvSpPr>
        <p:spPr>
          <a:xfrm>
            <a:off x="457200" y="594359"/>
            <a:ext cx="3200400" cy="2286000"/>
          </a:xfrm>
        </p:spPr>
        <p:txBody>
          <a:bodyPr anchor="b">
            <a:normAutofit/>
          </a:bodyPr>
          <a:lstStyle>
            <a:lvl1pPr>
              <a:defRPr sz="3600" b="0">
                <a:solidFill>
                  <a:srgbClr val="FFFFFF"/>
                </a:solidFill>
              </a:defRPr>
            </a:lvl1pPr>
          </a:lstStyle>
          <a:p>
            <a:r>
              <a:rPr lang="zh-CN" altLang="en-US" smtClean="0"/>
              <a:t>单击此处编辑母版标题样式</a:t>
            </a:r>
            <a:endParaRPr lang="en-US"/>
          </a:p>
        </p:txBody>
      </p:sp>
      <p:sp>
        <p:nvSpPr>
          <p:cNvPr id="3" name="Content Placeholder 2"/>
          <p:cNvSpPr>
            <a:spLocks noGrp="1"/>
          </p:cNvSpPr>
          <p:nvPr>
            <p:ph idx="1"/>
            <p:custDataLst>
              <p:tags r:id="rId5"/>
            </p:custDataLst>
          </p:nvPr>
        </p:nvSpPr>
        <p:spPr>
          <a:xfrm>
            <a:off x="4800600" y="731520"/>
            <a:ext cx="6492240" cy="5257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Text Placeholder 3"/>
          <p:cNvSpPr>
            <a:spLocks noGrp="1"/>
          </p:cNvSpPr>
          <p:nvPr>
            <p:ph type="body" sz="half" idx="2"/>
            <p:custDataLst>
              <p:tags r:id="rId6"/>
            </p:custDataLst>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Date Placeholder 4"/>
          <p:cNvSpPr>
            <a:spLocks noGrp="1"/>
          </p:cNvSpPr>
          <p:nvPr>
            <p:ph type="dt" sz="half" idx="10"/>
            <p:custDataLst>
              <p:tags r:id="rId7"/>
            </p:custDataLst>
          </p:nvPr>
        </p:nvSpPr>
        <p:spPr>
          <a:xfrm>
            <a:off x="465512" y="6459785"/>
            <a:ext cx="2618510" cy="365125"/>
          </a:xfrm>
        </p:spPr>
        <p:txBody>
          <a:bodyPr/>
          <a:lstStyle>
            <a:lvl1pPr algn="l">
              <a:defRPr/>
            </a:lvl1p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6" name="Footer Placeholder 5"/>
          <p:cNvSpPr>
            <a:spLocks noGrp="1"/>
          </p:cNvSpPr>
          <p:nvPr>
            <p:ph type="ftr" sz="quarter" idx="11"/>
            <p:custDataLst>
              <p:tags r:id="rId8"/>
            </p:custDataLst>
          </p:nvPr>
        </p:nvSpPr>
        <p:spPr>
          <a:xfrm>
            <a:off x="4800600" y="6459785"/>
            <a:ext cx="4648200" cy="365125"/>
          </a:xfrm>
        </p:spPr>
        <p:txBody>
          <a:bodyPr/>
          <a:lstStyle>
            <a:lvl1pPr algn="l">
              <a:defRPr>
                <a:solidFill>
                  <a:schemeClr val="tx2"/>
                </a:solidFill>
              </a:defRPr>
            </a:lvl1pPr>
          </a:lstStyle>
          <a:p>
            <a:pPr lvl="0" algn="ctr" fontAlgn="base"/>
            <a:endParaRPr lang="zh-CN" altLang="en-US" sz="700" strike="noStrike" noProof="1">
              <a:solidFill>
                <a:srgbClr val="898989"/>
              </a:solidFill>
              <a:ea typeface="微软雅黑"/>
            </a:endParaRPr>
          </a:p>
        </p:txBody>
      </p:sp>
      <p:sp>
        <p:nvSpPr>
          <p:cNvPr id="7" name="Slide Number Placeholder 6"/>
          <p:cNvSpPr>
            <a:spLocks noGrp="1"/>
          </p:cNvSpPr>
          <p:nvPr>
            <p:ph type="sldNum" sz="quarter" idx="12"/>
            <p:custDataLst>
              <p:tags r:id="rId9"/>
            </p:custDataLst>
          </p:nvPr>
        </p:nvSpPr>
        <p:spPr/>
        <p:txBody>
          <a:bodyPr/>
          <a:lstStyle>
            <a:lvl1pPr>
              <a:defRPr>
                <a:solidFill>
                  <a:schemeClr val="tx2"/>
                </a:solidFill>
              </a:defRPr>
            </a:lvl1p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spTree>
    <p:extLst>
      <p:ext uri="{BB962C8B-B14F-4D97-AF65-F5344CB8AC3E}">
        <p14:creationId xmlns:p14="http://schemas.microsoft.com/office/powerpoint/2010/main" val="4200606788"/>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 name=""/>
        <p:cNvGrpSpPr/>
        <p:nvPr>
          <p:custDataLst>
            <p:tags r:id="rId1"/>
          </p:custDataLst>
        </p:nvPr>
      </p:nvGrpSpPr>
      <p:grpSpPr>
        <a:xfrm>
          <a:off x="0" y="0"/>
          <a:ext cx="0" cy="0"/>
        </a:xfrm>
      </p:grpSpPr>
      <p:sp>
        <p:nvSpPr>
          <p:cNvPr id="8" name="Rectangle 7"/>
          <p:cNvSpPr/>
          <p:nvPr>
            <p:custDataLst>
              <p:tags r:id="rId2"/>
            </p:custDataLst>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9" name="Rectangle 8"/>
          <p:cNvSpPr/>
          <p:nvPr>
            <p:custDataLst>
              <p:tags r:id="rId3"/>
            </p:custDataLst>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 name="Title 1"/>
          <p:cNvSpPr>
            <a:spLocks noGrp="1"/>
          </p:cNvSpPr>
          <p:nvPr>
            <p:ph type="title"/>
            <p:custDataLst>
              <p:tags r:id="rId4"/>
            </p:custDataLst>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zh-CN" altLang="en-US" smtClean="0"/>
              <a:t>单击此处编辑母版标题样式</a:t>
            </a:r>
            <a:endParaRPr lang="en-US"/>
          </a:p>
        </p:txBody>
      </p:sp>
      <p:sp>
        <p:nvSpPr>
          <p:cNvPr id="3" name="Picture Placeholder 2"/>
          <p:cNvSpPr>
            <a:spLocks noGrp="1" noChangeAspect="1"/>
          </p:cNvSpPr>
          <p:nvPr>
            <p:ph type="pic" idx="1"/>
            <p:custDataLst>
              <p:tags r:id="rId5"/>
            </p:custDataLst>
          </p:nvPr>
        </p:nvSpPr>
        <p:spPr>
          <a:xfrm>
            <a:off x="15" y="0"/>
            <a:ext cx="12191985" cy="4915076"/>
          </a:xfrm>
          <a:blipFill>
            <a:blip r:embed="rId6"/>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a:p>
        </p:txBody>
      </p:sp>
      <p:sp>
        <p:nvSpPr>
          <p:cNvPr id="4" name="Text Placeholder 3"/>
          <p:cNvSpPr>
            <a:spLocks noGrp="1"/>
          </p:cNvSpPr>
          <p:nvPr>
            <p:ph type="body" sz="half" idx="2"/>
            <p:custDataLst>
              <p:tags r:id="rId7"/>
            </p:custDataLst>
          </p:nvPr>
        </p:nvSpPr>
        <p:spPr>
          <a:xfrm>
            <a:off x="1097280" y="5907023"/>
            <a:ext cx="10113264" cy="594360"/>
          </a:xfrm>
        </p:spPr>
        <p:txBody>
          <a:bodyPr lIns="91440" tIns="0" rIns="91440" bIns="0">
            <a:normAutofit/>
          </a:bodyPr>
          <a:lstStyle>
            <a:lvl1pPr marL="0" indent="0">
              <a:spcBef>
                <a:spcPct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Date Placeholder 4"/>
          <p:cNvSpPr>
            <a:spLocks noGrp="1"/>
          </p:cNvSpPr>
          <p:nvPr>
            <p:ph type="dt" sz="half" idx="10"/>
            <p:custDataLst>
              <p:tags r:id="rId8"/>
            </p:custDataLst>
          </p:nvPr>
        </p:nvSpPr>
        <p:spPr/>
        <p:txBody>
          <a:body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6" name="Footer Placeholder 5"/>
          <p:cNvSpPr>
            <a:spLocks noGrp="1"/>
          </p:cNvSpPr>
          <p:nvPr>
            <p:ph type="ftr" sz="quarter" idx="11"/>
            <p:custDataLst>
              <p:tags r:id="rId9"/>
            </p:custDataLst>
          </p:nvPr>
        </p:nvSpPr>
        <p:spPr/>
        <p:txBody>
          <a:bodyPr/>
          <a:lstStyle/>
          <a:p>
            <a:pPr lvl="0" algn="ctr" fontAlgn="base"/>
            <a:endParaRPr lang="zh-CN" altLang="en-US" sz="700" strike="noStrike" noProof="1">
              <a:solidFill>
                <a:srgbClr val="898989"/>
              </a:solidFill>
              <a:ea typeface="微软雅黑"/>
            </a:endParaRPr>
          </a:p>
        </p:txBody>
      </p:sp>
      <p:sp>
        <p:nvSpPr>
          <p:cNvPr id="7" name="Slide Number Placeholder 6"/>
          <p:cNvSpPr>
            <a:spLocks noGrp="1"/>
          </p:cNvSpPr>
          <p:nvPr>
            <p:ph type="sldNum" sz="quarter" idx="12"/>
            <p:custDataLst>
              <p:tags r:id="rId10"/>
            </p:custDataLst>
          </p:nvPr>
        </p:nvSpPr>
        <p:spPr/>
        <p:txBody>
          <a:body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spTree>
    <p:extLst>
      <p:ext uri="{BB962C8B-B14F-4D97-AF65-F5344CB8AC3E}">
        <p14:creationId xmlns:p14="http://schemas.microsoft.com/office/powerpoint/2010/main" val="117057876"/>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zh-CN" altLang="en-US" smtClean="0"/>
              <a:t>单击此处编辑母版标题样式</a:t>
            </a:r>
            <a:endParaRPr lang="en-US"/>
          </a:p>
        </p:txBody>
      </p:sp>
      <p:sp>
        <p:nvSpPr>
          <p:cNvPr id="3" name="Vertical Text Placeholder 2"/>
          <p:cNvSpPr>
            <a:spLocks noGrp="1"/>
          </p:cNvSpPr>
          <p:nvPr>
            <p:ph type="body" orient="vert" idx="1"/>
            <p:custDataLst>
              <p:tags r:id="rId3"/>
            </p:custDataLst>
          </p:nvPr>
        </p:nvSpPr>
        <p:spPr/>
        <p:txBody>
          <a:bodyPr vert="eaVert" lIns="45720" tIns="0" rIns="45720" bIns="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custDataLst>
              <p:tags r:id="rId4"/>
            </p:custDataLst>
          </p:nvPr>
        </p:nvSpPr>
        <p:spPr/>
        <p:txBody>
          <a:body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5" name="Footer Placeholder 4"/>
          <p:cNvSpPr>
            <a:spLocks noGrp="1"/>
          </p:cNvSpPr>
          <p:nvPr>
            <p:ph type="ftr" sz="quarter" idx="11"/>
            <p:custDataLst>
              <p:tags r:id="rId5"/>
            </p:custDataLst>
          </p:nvPr>
        </p:nvSpPr>
        <p:spPr/>
        <p:txBody>
          <a:bodyPr/>
          <a:lstStyle/>
          <a:p>
            <a:pPr lvl="0" algn="ctr" fontAlgn="base"/>
            <a:endParaRPr lang="zh-CN" altLang="en-US" sz="700" strike="noStrike" noProof="1">
              <a:solidFill>
                <a:srgbClr val="898989"/>
              </a:solidFill>
              <a:ea typeface="微软雅黑"/>
            </a:endParaRPr>
          </a:p>
        </p:txBody>
      </p:sp>
      <p:sp>
        <p:nvSpPr>
          <p:cNvPr id="6" name="Slide Number Placeholder 5"/>
          <p:cNvSpPr>
            <a:spLocks noGrp="1"/>
          </p:cNvSpPr>
          <p:nvPr>
            <p:ph type="sldNum" sz="quarter" idx="12"/>
            <p:custDataLst>
              <p:tags r:id="rId6"/>
            </p:custDataLst>
          </p:nvPr>
        </p:nvSpPr>
        <p:spPr/>
        <p:txBody>
          <a:body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spTree>
    <p:extLst>
      <p:ext uri="{BB962C8B-B14F-4D97-AF65-F5344CB8AC3E}">
        <p14:creationId xmlns:p14="http://schemas.microsoft.com/office/powerpoint/2010/main" val="342679131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10;文本">
    <p:spTree>
      <p:nvGrpSpPr>
        <p:cNvPr id="1" name=""/>
        <p:cNvGrpSpPr/>
        <p:nvPr>
          <p:custDataLst>
            <p:tags r:id="rId1"/>
          </p:custDataLst>
        </p:nvPr>
      </p:nvGrpSpPr>
      <p:grpSpPr>
        <a:xfrm>
          <a:off x="0" y="0"/>
          <a:ext cx="0" cy="0"/>
        </a:xfrm>
      </p:grpSpPr>
      <p:sp>
        <p:nvSpPr>
          <p:cNvPr id="7" name="Rectangle 6"/>
          <p:cNvSpPr/>
          <p:nvPr>
            <p:custDataLst>
              <p:tags r:id="rId2"/>
            </p:custData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8" name="Rectangle 7"/>
          <p:cNvSpPr/>
          <p:nvPr>
            <p:custDataLst>
              <p:tags r:id="rId3"/>
            </p:custData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 name="Vertical Title 1"/>
          <p:cNvSpPr>
            <a:spLocks noGrp="1"/>
          </p:cNvSpPr>
          <p:nvPr>
            <p:ph type="title" orient="vert"/>
            <p:custDataLst>
              <p:tags r:id="rId4"/>
            </p:custDataLst>
          </p:nvPr>
        </p:nvSpPr>
        <p:spPr>
          <a:xfrm>
            <a:off x="8724900" y="414778"/>
            <a:ext cx="2628900" cy="5757421"/>
          </a:xfrm>
        </p:spPr>
        <p:txBody>
          <a:bodyPr vert="eaVert"/>
          <a:lstStyle/>
          <a:p>
            <a:r>
              <a:rPr lang="zh-CN" altLang="en-US" smtClean="0"/>
              <a:t>单击此处编辑母版标题样式</a:t>
            </a:r>
            <a:endParaRPr lang="en-US"/>
          </a:p>
        </p:txBody>
      </p:sp>
      <p:sp>
        <p:nvSpPr>
          <p:cNvPr id="3" name="Vertical Text Placeholder 2"/>
          <p:cNvSpPr>
            <a:spLocks noGrp="1"/>
          </p:cNvSpPr>
          <p:nvPr>
            <p:ph type="body" orient="vert" idx="1"/>
            <p:custDataLst>
              <p:tags r:id="rId5"/>
            </p:custDataLst>
          </p:nvPr>
        </p:nvSpPr>
        <p:spPr>
          <a:xfrm>
            <a:off x="838200" y="414778"/>
            <a:ext cx="7734300" cy="5757422"/>
          </a:xfrm>
        </p:spPr>
        <p:txBody>
          <a:bodyPr vert="eaVert" lIns="45720" tIns="0" rIns="45720" bIns="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custDataLst>
              <p:tags r:id="rId6"/>
            </p:custDataLst>
          </p:nvPr>
        </p:nvSpPr>
        <p:spPr/>
        <p:txBody>
          <a:body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5" name="Footer Placeholder 4"/>
          <p:cNvSpPr>
            <a:spLocks noGrp="1"/>
          </p:cNvSpPr>
          <p:nvPr>
            <p:ph type="ftr" sz="quarter" idx="11"/>
            <p:custDataLst>
              <p:tags r:id="rId7"/>
            </p:custDataLst>
          </p:nvPr>
        </p:nvSpPr>
        <p:spPr/>
        <p:txBody>
          <a:bodyPr/>
          <a:lstStyle/>
          <a:p>
            <a:pPr lvl="0" algn="ctr" fontAlgn="base"/>
            <a:endParaRPr lang="zh-CN" altLang="en-US" sz="700" strike="noStrike" noProof="1">
              <a:solidFill>
                <a:srgbClr val="898989"/>
              </a:solidFill>
              <a:ea typeface="微软雅黑"/>
            </a:endParaRPr>
          </a:p>
        </p:txBody>
      </p:sp>
      <p:sp>
        <p:nvSpPr>
          <p:cNvPr id="6" name="Slide Number Placeholder 5"/>
          <p:cNvSpPr>
            <a:spLocks noGrp="1"/>
          </p:cNvSpPr>
          <p:nvPr>
            <p:ph type="sldNum" sz="quarter" idx="12"/>
            <p:custDataLst>
              <p:tags r:id="rId8"/>
            </p:custDataLst>
          </p:nvPr>
        </p:nvSpPr>
        <p:spPr/>
        <p:txBody>
          <a:body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spTree>
    <p:extLst>
      <p:ext uri="{BB962C8B-B14F-4D97-AF65-F5344CB8AC3E}">
        <p14:creationId xmlns:p14="http://schemas.microsoft.com/office/powerpoint/2010/main" val="4246967976"/>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custDataLst>
            <p:tags r:id="rId1"/>
          </p:custDataLst>
        </p:nvPr>
      </p:nvGrpSpPr>
      <p:grpSpPr>
        <a:xfrm>
          <a:off x="0" y="0"/>
          <a:ext cx="0" cy="0"/>
        </a:xfrm>
      </p:grpSpPr>
    </p:spTree>
    <p:extLst>
      <p:ext uri="{BB962C8B-B14F-4D97-AF65-F5344CB8AC3E}">
        <p14:creationId xmlns:p14="http://schemas.microsoft.com/office/powerpoint/2010/main" val="3671346056"/>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首页">
    <p:bg>
      <p:bgPr>
        <a:solidFill>
          <a:schemeClr val="bg1"/>
        </a:solidFill>
        <a:effectLst/>
      </p:bgPr>
    </p:bg>
    <p:spTree>
      <p:nvGrpSpPr>
        <p:cNvPr id="1" name=""/>
        <p:cNvGrpSpPr/>
        <p:nvPr>
          <p:custDataLst>
            <p:tags r:id="rId1"/>
          </p:custDataLst>
        </p:nvPr>
      </p:nvGrpSpPr>
      <p:grpSpPr>
        <a:xfrm>
          <a:off x="0" y="0"/>
          <a:ext cx="0" cy="0"/>
        </a:xfrm>
      </p:grpSpPr>
      <p:pic>
        <p:nvPicPr>
          <p:cNvPr id="28675" name="图片 1"/>
          <p:cNvPicPr>
            <a:picLocks noChangeAspect="1"/>
          </p:cNvPicPr>
          <p:nvPr userDrawn="1">
            <p:custDataLst>
              <p:tags r:id="rId3"/>
            </p:custDataLst>
          </p:nvPr>
        </p:nvPicPr>
        <p:blipFill>
          <a:blip r:embed="rId2"/>
          <a:srcRect b="16809"/>
          <a:stretch>
            <a:fillRect/>
          </a:stretch>
        </p:blipFill>
        <p:spPr>
          <a:xfrm>
            <a:off x="-16933" y="-4762"/>
            <a:ext cx="13320184" cy="6862762"/>
          </a:xfrm>
          <a:prstGeom prst="rect">
            <a:avLst/>
          </a:prstGeom>
          <a:noFill/>
          <a:ln w="9525">
            <a:noFill/>
          </a:ln>
        </p:spPr>
      </p:pic>
      <p:pic>
        <p:nvPicPr>
          <p:cNvPr id="28676" name="图片 2"/>
          <p:cNvPicPr>
            <a:picLocks noChangeAspect="1"/>
          </p:cNvPicPr>
          <p:nvPr userDrawn="1">
            <p:custDataLst>
              <p:tags r:id="rId5"/>
            </p:custDataLst>
          </p:nvPr>
        </p:nvPicPr>
        <p:blipFill>
          <a:blip r:embed="rId4"/>
          <a:srcRect t="39250" b="30032"/>
          <a:stretch>
            <a:fillRect/>
          </a:stretch>
        </p:blipFill>
        <p:spPr>
          <a:xfrm>
            <a:off x="400051" y="5849938"/>
            <a:ext cx="2125133" cy="652462"/>
          </a:xfrm>
          <a:prstGeom prst="rect">
            <a:avLst/>
          </a:prstGeom>
          <a:noFill/>
          <a:ln w="9525">
            <a:noFill/>
          </a:ln>
        </p:spPr>
      </p:pic>
      <p:pic>
        <p:nvPicPr>
          <p:cNvPr id="28677" name="图片 3"/>
          <p:cNvPicPr>
            <a:picLocks noChangeAspect="1"/>
          </p:cNvPicPr>
          <p:nvPr userDrawn="1">
            <p:custDataLst>
              <p:tags r:id="rId7"/>
            </p:custDataLst>
          </p:nvPr>
        </p:nvPicPr>
        <p:blipFill>
          <a:blip r:embed="rId6"/>
          <a:stretch>
            <a:fillRect/>
          </a:stretch>
        </p:blipFill>
        <p:spPr>
          <a:xfrm>
            <a:off x="8993717" y="3862389"/>
            <a:ext cx="1665816" cy="904875"/>
          </a:xfrm>
          <a:prstGeom prst="rect">
            <a:avLst/>
          </a:prstGeom>
          <a:noFill/>
          <a:ln w="9525">
            <a:noFill/>
          </a:ln>
        </p:spPr>
      </p:pic>
    </p:spTree>
    <p:extLst>
      <p:ext uri="{BB962C8B-B14F-4D97-AF65-F5344CB8AC3E}">
        <p14:creationId xmlns:p14="http://schemas.microsoft.com/office/powerpoint/2010/main" val="3227458796"/>
      </p:ext>
    </p:extLst>
  </p:cSld>
  <p:clrMapOvr>
    <a:masterClrMapping/>
  </p:clrMapOvr>
  <mc:AlternateContent>
    <mc:Choice xmlns:p14="http://schemas.microsoft.com/office/powerpoint/2010/main" Requires="p14">
      <p:transition spd="slow" advClick="0" advTm="5000" p14:dur="1400">
        <p14:ripple/>
      </p:transition>
    </mc:Choice>
    <mc:Fallback>
      <p:transition spd="slow" advClick="0" advTm="5000">
        <p:fade/>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空白">
    <p:bg>
      <p:bgPr>
        <a:blipFill rotWithShape="0">
          <a:blip r:embed="rId9"/>
          <a:tile tx="0" ty="0" sx="100000" sy="100000" flip="none" algn="tl"/>
        </a:blipFill>
        <a:effectLst/>
      </p:bgPr>
    </p:bg>
    <p:spTree>
      <p:nvGrpSpPr>
        <p:cNvPr id="1" name=""/>
        <p:cNvGrpSpPr/>
        <p:nvPr>
          <p:custDataLst>
            <p:tags r:id="rId1"/>
          </p:custDataLst>
        </p:nvPr>
      </p:nvGrpSpPr>
      <p:grpSpPr>
        <a:xfrm>
          <a:off x="0" y="0"/>
          <a:ext cx="0" cy="0"/>
        </a:xfrm>
      </p:grpSpPr>
      <p:pic>
        <p:nvPicPr>
          <p:cNvPr id="35843" name="图片 5"/>
          <p:cNvPicPr>
            <a:picLocks noChangeAspect="1"/>
          </p:cNvPicPr>
          <p:nvPr userDrawn="1">
            <p:custDataLst>
              <p:tags r:id="rId3"/>
            </p:custDataLst>
          </p:nvPr>
        </p:nvPicPr>
        <p:blipFill>
          <a:blip r:embed="rId2"/>
          <a:stretch>
            <a:fillRect/>
          </a:stretch>
        </p:blipFill>
        <p:spPr>
          <a:xfrm>
            <a:off x="9150351" y="176214"/>
            <a:ext cx="3481916" cy="1971675"/>
          </a:xfrm>
          <a:prstGeom prst="rect">
            <a:avLst/>
          </a:prstGeom>
          <a:noFill/>
          <a:ln w="9525">
            <a:noFill/>
          </a:ln>
        </p:spPr>
      </p:pic>
      <p:pic>
        <p:nvPicPr>
          <p:cNvPr id="35844" name="图片 7"/>
          <p:cNvPicPr>
            <a:picLocks noChangeAspect="1"/>
          </p:cNvPicPr>
          <p:nvPr userDrawn="1">
            <p:custDataLst>
              <p:tags r:id="rId5"/>
            </p:custDataLst>
          </p:nvPr>
        </p:nvPicPr>
        <p:blipFill>
          <a:blip r:embed="rId4"/>
          <a:srcRect l="29440"/>
          <a:stretch>
            <a:fillRect/>
          </a:stretch>
        </p:blipFill>
        <p:spPr>
          <a:xfrm>
            <a:off x="0" y="4557714"/>
            <a:ext cx="2406651" cy="2300287"/>
          </a:xfrm>
          <a:prstGeom prst="rect">
            <a:avLst/>
          </a:prstGeom>
          <a:noFill/>
          <a:ln w="9525">
            <a:noFill/>
          </a:ln>
        </p:spPr>
      </p:pic>
      <p:pic>
        <p:nvPicPr>
          <p:cNvPr id="35845" name="图片 9"/>
          <p:cNvPicPr>
            <a:picLocks noChangeAspect="1"/>
          </p:cNvPicPr>
          <p:nvPr userDrawn="1">
            <p:custDataLst>
              <p:tags r:id="rId7"/>
            </p:custDataLst>
          </p:nvPr>
        </p:nvPicPr>
        <p:blipFill>
          <a:blip r:embed="rId6"/>
          <a:stretch>
            <a:fillRect/>
          </a:stretch>
        </p:blipFill>
        <p:spPr>
          <a:xfrm>
            <a:off x="450851" y="327026"/>
            <a:ext cx="1043516" cy="523875"/>
          </a:xfrm>
          <a:prstGeom prst="rect">
            <a:avLst/>
          </a:prstGeom>
          <a:noFill/>
          <a:ln w="9525">
            <a:noFill/>
          </a:ln>
        </p:spPr>
      </p:pic>
      <p:sp>
        <p:nvSpPr>
          <p:cNvPr id="12" name="文本占位符 11"/>
          <p:cNvSpPr>
            <a:spLocks noGrp="1"/>
          </p:cNvSpPr>
          <p:nvPr>
            <p:ph type="body" sz="quarter" idx="10" hasCustomPrompt="1"/>
            <p:custDataLst>
              <p:tags r:id="rId8"/>
            </p:custDataLst>
          </p:nvPr>
        </p:nvSpPr>
        <p:spPr>
          <a:xfrm>
            <a:off x="1564641" y="416832"/>
            <a:ext cx="6177279" cy="523601"/>
          </a:xfrm>
        </p:spPr>
        <p:txBody>
          <a:bodyPr/>
          <a:lstStyle>
            <a:lvl1pPr marL="0" indent="0">
              <a:buNone/>
              <a:defRPr b="1">
                <a:latin typeface="宋体" panose="02010600030101010101" pitchFamily="2" charset="-122"/>
                <a:ea typeface="宋体" panose="02010600030101010101" pitchFamily="2" charset="-122"/>
              </a:defRPr>
            </a:lvl1pPr>
          </a:lstStyle>
          <a:p>
            <a:pPr lvl="0" fontAlgn="auto"/>
            <a:r>
              <a:rPr lang="zh-CN" altLang="en-US" strike="noStrike" noProof="1"/>
              <a:t>编辑母版文本样式</a:t>
            </a:r>
          </a:p>
        </p:txBody>
      </p:sp>
    </p:spTree>
    <p:extLst>
      <p:ext uri="{BB962C8B-B14F-4D97-AF65-F5344CB8AC3E}">
        <p14:creationId xmlns:p14="http://schemas.microsoft.com/office/powerpoint/2010/main" val="288825477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空白">
    <p:bg>
      <p:bgPr>
        <a:blipFill rotWithShape="0">
          <a:blip r:embed="rId9"/>
          <a:tile tx="0" ty="0" sx="100000" sy="100000" flip="none" algn="tl"/>
        </a:blipFill>
        <a:effectLst/>
      </p:bgPr>
    </p:bg>
    <p:spTree>
      <p:nvGrpSpPr>
        <p:cNvPr id="1" name=""/>
        <p:cNvGrpSpPr/>
        <p:nvPr>
          <p:custDataLst>
            <p:tags r:id="rId1"/>
          </p:custDataLst>
        </p:nvPr>
      </p:nvGrpSpPr>
      <p:grpSpPr>
        <a:xfrm>
          <a:off x="0" y="0"/>
          <a:ext cx="0" cy="0"/>
        </a:xfrm>
      </p:grpSpPr>
      <p:pic>
        <p:nvPicPr>
          <p:cNvPr id="35843" name="图片 5"/>
          <p:cNvPicPr>
            <a:picLocks noChangeAspect="1"/>
          </p:cNvPicPr>
          <p:nvPr userDrawn="1">
            <p:custDataLst>
              <p:tags r:id="rId3"/>
            </p:custDataLst>
          </p:nvPr>
        </p:nvPicPr>
        <p:blipFill>
          <a:blip r:embed="rId2"/>
          <a:stretch>
            <a:fillRect/>
          </a:stretch>
        </p:blipFill>
        <p:spPr>
          <a:xfrm>
            <a:off x="9150351" y="176214"/>
            <a:ext cx="3481916" cy="1971675"/>
          </a:xfrm>
          <a:prstGeom prst="rect">
            <a:avLst/>
          </a:prstGeom>
          <a:noFill/>
          <a:ln w="9525">
            <a:noFill/>
          </a:ln>
        </p:spPr>
      </p:pic>
      <p:pic>
        <p:nvPicPr>
          <p:cNvPr id="35844" name="图片 7"/>
          <p:cNvPicPr>
            <a:picLocks noChangeAspect="1"/>
          </p:cNvPicPr>
          <p:nvPr userDrawn="1">
            <p:custDataLst>
              <p:tags r:id="rId5"/>
            </p:custDataLst>
          </p:nvPr>
        </p:nvPicPr>
        <p:blipFill>
          <a:blip r:embed="rId4"/>
          <a:srcRect l="29440"/>
          <a:stretch>
            <a:fillRect/>
          </a:stretch>
        </p:blipFill>
        <p:spPr>
          <a:xfrm>
            <a:off x="0" y="4557714"/>
            <a:ext cx="2406651" cy="2300287"/>
          </a:xfrm>
          <a:prstGeom prst="rect">
            <a:avLst/>
          </a:prstGeom>
          <a:noFill/>
          <a:ln w="9525">
            <a:noFill/>
          </a:ln>
        </p:spPr>
      </p:pic>
      <p:pic>
        <p:nvPicPr>
          <p:cNvPr id="35845" name="图片 9"/>
          <p:cNvPicPr>
            <a:picLocks noChangeAspect="1"/>
          </p:cNvPicPr>
          <p:nvPr userDrawn="1">
            <p:custDataLst>
              <p:tags r:id="rId7"/>
            </p:custDataLst>
          </p:nvPr>
        </p:nvPicPr>
        <p:blipFill>
          <a:blip r:embed="rId6"/>
          <a:stretch>
            <a:fillRect/>
          </a:stretch>
        </p:blipFill>
        <p:spPr>
          <a:xfrm>
            <a:off x="450851" y="327026"/>
            <a:ext cx="1043516" cy="523875"/>
          </a:xfrm>
          <a:prstGeom prst="rect">
            <a:avLst/>
          </a:prstGeom>
          <a:noFill/>
          <a:ln w="9525">
            <a:noFill/>
          </a:ln>
        </p:spPr>
      </p:pic>
      <p:sp>
        <p:nvSpPr>
          <p:cNvPr id="12" name="文本占位符 11"/>
          <p:cNvSpPr>
            <a:spLocks noGrp="1"/>
          </p:cNvSpPr>
          <p:nvPr>
            <p:ph type="body" sz="quarter" idx="10" hasCustomPrompt="1"/>
            <p:custDataLst>
              <p:tags r:id="rId8"/>
            </p:custDataLst>
          </p:nvPr>
        </p:nvSpPr>
        <p:spPr>
          <a:xfrm>
            <a:off x="1564641" y="416832"/>
            <a:ext cx="6177279" cy="523601"/>
          </a:xfrm>
        </p:spPr>
        <p:txBody>
          <a:bodyPr/>
          <a:lstStyle>
            <a:lvl1pPr marL="0" indent="0">
              <a:buNone/>
              <a:defRPr b="1">
                <a:latin typeface="宋体" panose="02010600030101010101" pitchFamily="2" charset="-122"/>
                <a:ea typeface="宋体" panose="02010600030101010101" pitchFamily="2" charset="-122"/>
              </a:defRPr>
            </a:lvl1pPr>
          </a:lstStyle>
          <a:p>
            <a:pPr lvl="0" fontAlgn="auto"/>
            <a:r>
              <a:rPr lang="zh-CN" altLang="en-US" strike="noStrike" noProof="1"/>
              <a:t>编辑母版文本样式</a:t>
            </a:r>
          </a:p>
        </p:txBody>
      </p:sp>
    </p:spTree>
    <p:extLst>
      <p:ext uri="{BB962C8B-B14F-4D97-AF65-F5344CB8AC3E}">
        <p14:creationId xmlns:p14="http://schemas.microsoft.com/office/powerpoint/2010/main" val="2732184196"/>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空白">
    <p:bg>
      <p:bgPr>
        <a:blipFill rotWithShape="0">
          <a:blip r:embed="rId9"/>
          <a:tile tx="0" ty="0" sx="100000" sy="100000" flip="none" algn="tl"/>
        </a:blipFill>
        <a:effectLst/>
      </p:bgPr>
    </p:bg>
    <p:spTree>
      <p:nvGrpSpPr>
        <p:cNvPr id="1" name=""/>
        <p:cNvGrpSpPr/>
        <p:nvPr>
          <p:custDataLst>
            <p:tags r:id="rId1"/>
          </p:custDataLst>
        </p:nvPr>
      </p:nvGrpSpPr>
      <p:grpSpPr>
        <a:xfrm>
          <a:off x="0" y="0"/>
          <a:ext cx="0" cy="0"/>
        </a:xfrm>
      </p:grpSpPr>
      <p:pic>
        <p:nvPicPr>
          <p:cNvPr id="47107" name="图片 5"/>
          <p:cNvPicPr>
            <a:picLocks noChangeAspect="1"/>
          </p:cNvPicPr>
          <p:nvPr userDrawn="1">
            <p:custDataLst>
              <p:tags r:id="rId3"/>
            </p:custDataLst>
          </p:nvPr>
        </p:nvPicPr>
        <p:blipFill>
          <a:blip r:embed="rId2"/>
          <a:stretch>
            <a:fillRect/>
          </a:stretch>
        </p:blipFill>
        <p:spPr>
          <a:xfrm>
            <a:off x="9150351" y="176214"/>
            <a:ext cx="3481916" cy="1971675"/>
          </a:xfrm>
          <a:prstGeom prst="rect">
            <a:avLst/>
          </a:prstGeom>
          <a:noFill/>
          <a:ln w="9525">
            <a:noFill/>
          </a:ln>
        </p:spPr>
      </p:pic>
      <p:pic>
        <p:nvPicPr>
          <p:cNvPr id="47108" name="图片 7"/>
          <p:cNvPicPr>
            <a:picLocks noChangeAspect="1"/>
          </p:cNvPicPr>
          <p:nvPr userDrawn="1">
            <p:custDataLst>
              <p:tags r:id="rId5"/>
            </p:custDataLst>
          </p:nvPr>
        </p:nvPicPr>
        <p:blipFill>
          <a:blip r:embed="rId4"/>
          <a:srcRect l="29440"/>
          <a:stretch>
            <a:fillRect/>
          </a:stretch>
        </p:blipFill>
        <p:spPr>
          <a:xfrm>
            <a:off x="0" y="4557714"/>
            <a:ext cx="2406651" cy="2300287"/>
          </a:xfrm>
          <a:prstGeom prst="rect">
            <a:avLst/>
          </a:prstGeom>
          <a:noFill/>
          <a:ln w="9525">
            <a:noFill/>
          </a:ln>
        </p:spPr>
      </p:pic>
      <p:pic>
        <p:nvPicPr>
          <p:cNvPr id="47109" name="图片 9"/>
          <p:cNvPicPr>
            <a:picLocks noChangeAspect="1"/>
          </p:cNvPicPr>
          <p:nvPr userDrawn="1">
            <p:custDataLst>
              <p:tags r:id="rId7"/>
            </p:custDataLst>
          </p:nvPr>
        </p:nvPicPr>
        <p:blipFill>
          <a:blip r:embed="rId6"/>
          <a:stretch>
            <a:fillRect/>
          </a:stretch>
        </p:blipFill>
        <p:spPr>
          <a:xfrm>
            <a:off x="450851" y="327026"/>
            <a:ext cx="1043516" cy="523875"/>
          </a:xfrm>
          <a:prstGeom prst="rect">
            <a:avLst/>
          </a:prstGeom>
          <a:noFill/>
          <a:ln w="9525">
            <a:noFill/>
          </a:ln>
        </p:spPr>
      </p:pic>
      <p:sp>
        <p:nvSpPr>
          <p:cNvPr id="12" name="文本占位符 11"/>
          <p:cNvSpPr>
            <a:spLocks noGrp="1"/>
          </p:cNvSpPr>
          <p:nvPr>
            <p:ph type="body" sz="quarter" idx="10" hasCustomPrompt="1"/>
            <p:custDataLst>
              <p:tags r:id="rId8"/>
            </p:custDataLst>
          </p:nvPr>
        </p:nvSpPr>
        <p:spPr>
          <a:xfrm>
            <a:off x="1564641" y="416832"/>
            <a:ext cx="6177279" cy="523601"/>
          </a:xfrm>
        </p:spPr>
        <p:txBody>
          <a:bodyPr/>
          <a:lstStyle>
            <a:lvl1pPr marL="0" indent="0">
              <a:buNone/>
              <a:defRPr b="1">
                <a:latin typeface="宋体" panose="02010600030101010101" pitchFamily="2" charset="-122"/>
                <a:ea typeface="宋体" panose="02010600030101010101" pitchFamily="2" charset="-122"/>
              </a:defRPr>
            </a:lvl1pPr>
          </a:lstStyle>
          <a:p>
            <a:pPr lvl="0" fontAlgn="auto"/>
            <a:r>
              <a:rPr lang="zh-CN" altLang="en-US" strike="noStrike" noProof="1"/>
              <a:t>编辑母版文本样式</a:t>
            </a:r>
          </a:p>
        </p:txBody>
      </p:sp>
    </p:spTree>
    <p:extLst>
      <p:ext uri="{BB962C8B-B14F-4D97-AF65-F5344CB8AC3E}">
        <p14:creationId xmlns:p14="http://schemas.microsoft.com/office/powerpoint/2010/main" val="2028549478"/>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空白">
    <p:bg>
      <p:bgPr>
        <a:blipFill rotWithShape="0">
          <a:blip r:embed="rId9"/>
          <a:tile tx="0" ty="0" sx="100000" sy="100000" flip="none" algn="tl"/>
        </a:blipFill>
        <a:effectLst/>
      </p:bgPr>
    </p:bg>
    <p:spTree>
      <p:nvGrpSpPr>
        <p:cNvPr id="1" name=""/>
        <p:cNvGrpSpPr/>
        <p:nvPr>
          <p:custDataLst>
            <p:tags r:id="rId1"/>
          </p:custDataLst>
        </p:nvPr>
      </p:nvGrpSpPr>
      <p:grpSpPr>
        <a:xfrm>
          <a:off x="0" y="0"/>
          <a:ext cx="0" cy="0"/>
        </a:xfrm>
      </p:grpSpPr>
      <p:pic>
        <p:nvPicPr>
          <p:cNvPr id="47107" name="图片 5"/>
          <p:cNvPicPr>
            <a:picLocks noChangeAspect="1"/>
          </p:cNvPicPr>
          <p:nvPr userDrawn="1">
            <p:custDataLst>
              <p:tags r:id="rId3"/>
            </p:custDataLst>
          </p:nvPr>
        </p:nvPicPr>
        <p:blipFill>
          <a:blip r:embed="rId2"/>
          <a:stretch>
            <a:fillRect/>
          </a:stretch>
        </p:blipFill>
        <p:spPr>
          <a:xfrm>
            <a:off x="9150351" y="176214"/>
            <a:ext cx="3481916" cy="1971675"/>
          </a:xfrm>
          <a:prstGeom prst="rect">
            <a:avLst/>
          </a:prstGeom>
          <a:noFill/>
          <a:ln w="9525">
            <a:noFill/>
          </a:ln>
        </p:spPr>
      </p:pic>
      <p:pic>
        <p:nvPicPr>
          <p:cNvPr id="47108" name="图片 7"/>
          <p:cNvPicPr>
            <a:picLocks noChangeAspect="1"/>
          </p:cNvPicPr>
          <p:nvPr userDrawn="1">
            <p:custDataLst>
              <p:tags r:id="rId5"/>
            </p:custDataLst>
          </p:nvPr>
        </p:nvPicPr>
        <p:blipFill>
          <a:blip r:embed="rId4"/>
          <a:srcRect l="29440"/>
          <a:stretch>
            <a:fillRect/>
          </a:stretch>
        </p:blipFill>
        <p:spPr>
          <a:xfrm>
            <a:off x="0" y="4557714"/>
            <a:ext cx="2406651" cy="2300287"/>
          </a:xfrm>
          <a:prstGeom prst="rect">
            <a:avLst/>
          </a:prstGeom>
          <a:noFill/>
          <a:ln w="9525">
            <a:noFill/>
          </a:ln>
        </p:spPr>
      </p:pic>
      <p:pic>
        <p:nvPicPr>
          <p:cNvPr id="47109" name="图片 9"/>
          <p:cNvPicPr>
            <a:picLocks noChangeAspect="1"/>
          </p:cNvPicPr>
          <p:nvPr userDrawn="1">
            <p:custDataLst>
              <p:tags r:id="rId7"/>
            </p:custDataLst>
          </p:nvPr>
        </p:nvPicPr>
        <p:blipFill>
          <a:blip r:embed="rId6"/>
          <a:stretch>
            <a:fillRect/>
          </a:stretch>
        </p:blipFill>
        <p:spPr>
          <a:xfrm>
            <a:off x="450851" y="327026"/>
            <a:ext cx="1043516" cy="523875"/>
          </a:xfrm>
          <a:prstGeom prst="rect">
            <a:avLst/>
          </a:prstGeom>
          <a:noFill/>
          <a:ln w="9525">
            <a:noFill/>
          </a:ln>
        </p:spPr>
      </p:pic>
      <p:sp>
        <p:nvSpPr>
          <p:cNvPr id="12" name="文本占位符 11"/>
          <p:cNvSpPr>
            <a:spLocks noGrp="1"/>
          </p:cNvSpPr>
          <p:nvPr>
            <p:ph type="body" sz="quarter" idx="10" hasCustomPrompt="1"/>
            <p:custDataLst>
              <p:tags r:id="rId8"/>
            </p:custDataLst>
          </p:nvPr>
        </p:nvSpPr>
        <p:spPr>
          <a:xfrm>
            <a:off x="1564641" y="416832"/>
            <a:ext cx="6177279" cy="523601"/>
          </a:xfrm>
        </p:spPr>
        <p:txBody>
          <a:bodyPr/>
          <a:lstStyle>
            <a:lvl1pPr marL="0" indent="0">
              <a:buNone/>
              <a:defRPr b="1">
                <a:latin typeface="宋体" panose="02010600030101010101" pitchFamily="2" charset="-122"/>
                <a:ea typeface="宋体" panose="02010600030101010101" pitchFamily="2" charset="-122"/>
              </a:defRPr>
            </a:lvl1pPr>
          </a:lstStyle>
          <a:p>
            <a:pPr lvl="0" fontAlgn="auto"/>
            <a:r>
              <a:rPr lang="zh-CN" altLang="en-US" strike="noStrike" noProof="1"/>
              <a:t>编辑母版文本样式</a:t>
            </a:r>
          </a:p>
        </p:txBody>
      </p:sp>
    </p:spTree>
    <p:extLst>
      <p:ext uri="{BB962C8B-B14F-4D97-AF65-F5344CB8AC3E}">
        <p14:creationId xmlns:p14="http://schemas.microsoft.com/office/powerpoint/2010/main" val="413141810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tags" Target="../tags/tag184.xml" /><Relationship Id="rId19" Type="http://schemas.openxmlformats.org/officeDocument/2006/relationships/tags" Target="../tags/tag185.xml" /><Relationship Id="rId2" Type="http://schemas.openxmlformats.org/officeDocument/2006/relationships/slideLayout" Target="../slideLayouts/slideLayout13.xml" /><Relationship Id="rId20" Type="http://schemas.openxmlformats.org/officeDocument/2006/relationships/tags" Target="../tags/tag186.xml" /><Relationship Id="rId21" Type="http://schemas.openxmlformats.org/officeDocument/2006/relationships/tags" Target="../tags/tag187.xml" /><Relationship Id="rId22" Type="http://schemas.openxmlformats.org/officeDocument/2006/relationships/tags" Target="../tags/tag188.xml" /><Relationship Id="rId23" Type="http://schemas.openxmlformats.org/officeDocument/2006/relationships/tags" Target="../tags/tag189.xml" /><Relationship Id="rId24" Type="http://schemas.openxmlformats.org/officeDocument/2006/relationships/tags" Target="../tags/tag190.xml" /><Relationship Id="rId25" Type="http://schemas.openxmlformats.org/officeDocument/2006/relationships/tags" Target="../tags/tag191.xml" /><Relationship Id="rId26" Type="http://schemas.openxmlformats.org/officeDocument/2006/relationships/tags" Target="../tags/tag192.xml"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8"/>
          </p:custDataLst>
        </p:nvPr>
      </p:nvGrpSpPr>
      <p:grpSpPr>
        <a:xfrm>
          <a:off x="0" y="0"/>
          <a:ext cx="0" cy="0"/>
        </a:xfrm>
      </p:grpSpPr>
      <p:sp>
        <p:nvSpPr>
          <p:cNvPr id="7" name="Rectangle 6"/>
          <p:cNvSpPr/>
          <p:nvPr>
            <p:custDataLst>
              <p:tags r:id="rId19"/>
            </p:custData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9" name="Rectangle 8"/>
          <p:cNvSpPr/>
          <p:nvPr>
            <p:custDataLst>
              <p:tags r:id="rId20"/>
            </p:custData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 name="Title Placeholder 1"/>
          <p:cNvSpPr>
            <a:spLocks noGrp="1"/>
          </p:cNvSpPr>
          <p:nvPr>
            <p:ph type="title"/>
            <p:custDataLst>
              <p:tags r:id="rId21"/>
            </p:custDataLst>
          </p:nvPr>
        </p:nvSpPr>
        <p:spPr>
          <a:xfrm>
            <a:off x="1097280" y="286603"/>
            <a:ext cx="10058400" cy="1450757"/>
          </a:xfrm>
          <a:prstGeom prst="rect">
            <a:avLst/>
          </a:prstGeom>
        </p:spPr>
        <p:txBody>
          <a:bodyPr vert="horz" lIns="91440" tIns="45720" rIns="91440" bIns="45720" rtlCol="0" anchor="b">
            <a:normAutofit/>
          </a:bodyPr>
          <a:lstStyle/>
          <a:p>
            <a:r>
              <a:rPr lang="zh-CN" altLang="en-US" smtClean="0"/>
              <a:t>单击此处编辑母版标题样式</a:t>
            </a:r>
            <a:endParaRPr lang="en-US"/>
          </a:p>
        </p:txBody>
      </p:sp>
      <p:sp>
        <p:nvSpPr>
          <p:cNvPr id="3" name="Text Placeholder 2"/>
          <p:cNvSpPr>
            <a:spLocks noGrp="1"/>
          </p:cNvSpPr>
          <p:nvPr>
            <p:ph type="body" idx="1"/>
            <p:custDataLst>
              <p:tags r:id="rId22"/>
            </p:custDataLst>
          </p:nvPr>
        </p:nvSpPr>
        <p:spPr>
          <a:xfrm>
            <a:off x="1097280" y="1845734"/>
            <a:ext cx="10058400" cy="4023360"/>
          </a:xfrm>
          <a:prstGeom prst="rect">
            <a:avLst/>
          </a:prstGeom>
        </p:spPr>
        <p:txBody>
          <a:bodyPr vert="horz" lIns="0" tIns="45720" rIns="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2"/>
            <p:custDataLst>
              <p:tags r:id="rId23"/>
            </p:custDataLst>
          </p:nvPr>
        </p:nvSpPr>
        <p:spPr>
          <a:xfrm>
            <a:off x="1097280" y="6459785"/>
            <a:ext cx="2472271" cy="365125"/>
          </a:xfrm>
          <a:prstGeom prst="rect">
            <a:avLst/>
          </a:prstGeom>
        </p:spPr>
        <p:txBody>
          <a:bodyPr vert="horz" lIns="91440" tIns="45720" rIns="91440" bIns="45720" rtlCol="0" anchor="ctr"/>
          <a:lstStyle>
            <a:defPPr>
              <a:defRPr lang="zh-CN"/>
            </a:defPPr>
            <a:lvl1pPr marL="0" lvl="0" indent="0" algn="l" defTabSz="914400" rtl="0" eaLnBrk="1" fontAlgn="base" latinLnBrk="0" hangingPunct="1">
              <a:lnSpc>
                <a:spcPct val="100000"/>
              </a:lnSpc>
              <a:spcBef>
                <a:spcPct val="0"/>
              </a:spcBef>
              <a:spcAft>
                <a:spcPct val="0"/>
              </a:spcAft>
              <a:buNone/>
              <a:defRPr sz="900" b="0" i="0" u="none" kern="1200" baseline="0">
                <a:solidFill>
                  <a:srgbClr val="FFFFFF"/>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fontAlgn="base"/>
            <a:fld id="{E6E85F3E-522B-461E-AD70-F9E29C4C97D9}" type="datetime1">
              <a:rPr lang="zh-CN" altLang="en-US" sz="700" strike="noStrike" noProof="1" smtClean="0">
                <a:solidFill>
                  <a:srgbClr val="898989"/>
                </a:solidFill>
                <a:latin typeface="+mn-lt"/>
                <a:ea typeface="微软雅黑"/>
                <a:cs typeface="+mn-cs"/>
              </a:rPr>
              <a:t>2023/12/8</a:t>
            </a:fld>
            <a:endParaRPr lang="zh-CN" altLang="en-US" sz="700" strike="noStrike" noProof="1">
              <a:solidFill>
                <a:srgbClr val="898989"/>
              </a:solidFill>
              <a:ea typeface="微软雅黑"/>
            </a:endParaRPr>
          </a:p>
        </p:txBody>
      </p:sp>
      <p:sp>
        <p:nvSpPr>
          <p:cNvPr id="5" name="Footer Placeholder 4"/>
          <p:cNvSpPr>
            <a:spLocks noGrp="1"/>
          </p:cNvSpPr>
          <p:nvPr>
            <p:ph type="ftr" sz="quarter" idx="3"/>
            <p:custDataLst>
              <p:tags r:id="rId24"/>
            </p:custDataLst>
          </p:nvPr>
        </p:nvSpPr>
        <p:spPr>
          <a:xfrm>
            <a:off x="3686185" y="6459785"/>
            <a:ext cx="4822804" cy="365125"/>
          </a:xfrm>
          <a:prstGeom prst="rect">
            <a:avLst/>
          </a:prstGeom>
        </p:spPr>
        <p:txBody>
          <a:bodyPr vert="horz" lIns="91440" tIns="45720" rIns="91440" bIns="45720" rtlCol="0" anchor="ctr"/>
          <a:lstStyle>
            <a:defPPr>
              <a:defRPr lang="zh-CN"/>
            </a:defPPr>
            <a:lvl1pPr marL="0" lvl="0" indent="0" algn="ctr" defTabSz="914400" rtl="0" eaLnBrk="1" fontAlgn="base" latinLnBrk="0" hangingPunct="1">
              <a:lnSpc>
                <a:spcPct val="100000"/>
              </a:lnSpc>
              <a:spcBef>
                <a:spcPct val="0"/>
              </a:spcBef>
              <a:spcAft>
                <a:spcPct val="0"/>
              </a:spcAft>
              <a:buNone/>
              <a:defRPr sz="900" b="0" i="0" u="none" kern="1200" cap="all" baseline="0">
                <a:solidFill>
                  <a:srgbClr val="FFFFFF"/>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zh-CN" altLang="en-US" sz="700" strike="noStrike" noProof="1">
              <a:solidFill>
                <a:srgbClr val="898989"/>
              </a:solidFill>
              <a:ea typeface="微软雅黑"/>
            </a:endParaRPr>
          </a:p>
        </p:txBody>
      </p:sp>
      <p:sp>
        <p:nvSpPr>
          <p:cNvPr id="6" name="Slide Number Placeholder 5"/>
          <p:cNvSpPr>
            <a:spLocks noGrp="1"/>
          </p:cNvSpPr>
          <p:nvPr>
            <p:ph type="sldNum" sz="quarter" idx="4"/>
            <p:custDataLst>
              <p:tags r:id="rId25"/>
            </p:custDataLst>
          </p:nvPr>
        </p:nvSpPr>
        <p:spPr>
          <a:xfrm>
            <a:off x="9900458" y="6459785"/>
            <a:ext cx="1312025" cy="365125"/>
          </a:xfrm>
          <a:prstGeom prst="rect">
            <a:avLst/>
          </a:prstGeom>
        </p:spPr>
        <p:txBody>
          <a:bodyPr vert="horz" lIns="91440" tIns="45720" rIns="91440" bIns="45720" rtlCol="0" anchor="ctr"/>
          <a:lstStyle>
            <a:defPPr>
              <a:defRPr lang="zh-CN"/>
            </a:defPPr>
            <a:lvl1pPr marL="0" lvl="0" indent="0" algn="r" defTabSz="914400" rtl="0" eaLnBrk="1" fontAlgn="base" latinLnBrk="0" hangingPunct="1">
              <a:lnSpc>
                <a:spcPct val="100000"/>
              </a:lnSpc>
              <a:spcBef>
                <a:spcPct val="0"/>
              </a:spcBef>
              <a:spcAft>
                <a:spcPct val="0"/>
              </a:spcAft>
              <a:buNone/>
              <a:defRPr sz="1050" b="0" i="0" u="none" kern="1200" baseline="0">
                <a:solidFill>
                  <a:srgbClr val="FFFFFF"/>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r" fontAlgn="base"/>
            <a:fld id="{064598B4-20E0-4831-8B4F-4EF190FED988}" type="slidenum">
              <a:rPr lang="zh-CN" altLang="en-US" sz="700" strike="noStrike" noProof="1" smtClean="0">
                <a:solidFill>
                  <a:srgbClr val="898989"/>
                </a:solidFill>
                <a:latin typeface="+mn-lt"/>
                <a:ea typeface="微软雅黑"/>
                <a:cs typeface="+mn-cs"/>
              </a:rPr>
              <a:t>‹#›</a:t>
            </a:fld>
            <a:endParaRPr lang="zh-CN" altLang="en-US" sz="700" strike="noStrike" noProof="1">
              <a:solidFill>
                <a:srgbClr val="898989"/>
              </a:solidFill>
              <a:ea typeface="微软雅黑"/>
            </a:endParaRPr>
          </a:p>
        </p:txBody>
      </p:sp>
      <p:cxnSp>
        <p:nvCxnSpPr>
          <p:cNvPr id="10" name="Straight Connector 9"/>
          <p:cNvCxnSpPr/>
          <p:nvPr>
            <p:custDataLst>
              <p:tags r:id="rId26"/>
            </p:custData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7056266"/>
      </p:ext>
    </p:extLst>
  </p:cSld>
  <p:clrMap bg1="lt1" tx1="dk1" bg2="lt2" tx2="dk2" accent1="accent1" accent2="accent2" accent3="accent3" accent4="accent4" accent5="accent5" accent6="accent6" hlink="hlink" folHlink="folHlink"/>
  <p:sldLayoutIdLst>
    <p:sldLayoutId id="2147483660"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transition/>
  <p:timing/>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Tx/>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image" Target="../media/image9.png" /><Relationship Id="rId5" Type="http://schemas.openxmlformats.org/officeDocument/2006/relationships/tags" Target="../tags/tag20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image" Target="../media/image10.png" /><Relationship Id="rId6" Type="http://schemas.openxmlformats.org/officeDocument/2006/relationships/tags" Target="../tags/tag209.xml" /><Relationship Id="rId7" Type="http://schemas.openxmlformats.org/officeDocument/2006/relationships/tags" Target="../tags/tag21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219.xml" /><Relationship Id="rId4" Type="http://schemas.openxmlformats.org/officeDocument/2006/relationships/image" Target="../media/image11.jpeg"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32.xml" /><Relationship Id="rId3" Type="http://schemas.openxmlformats.org/officeDocument/2006/relationships/tags" Target="../tags/tag233.xml" /><Relationship Id="rId4" Type="http://schemas.openxmlformats.org/officeDocument/2006/relationships/image" Target="../media/image12.png" /><Relationship Id="rId5" Type="http://schemas.openxmlformats.org/officeDocument/2006/relationships/tags" Target="../tags/tag23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image" Target="../media/image13.png" /><Relationship Id="rId5" Type="http://schemas.openxmlformats.org/officeDocument/2006/relationships/tags" Target="../tags/tag237.xml" /><Relationship Id="rId6" Type="http://schemas.openxmlformats.org/officeDocument/2006/relationships/image" Target="../media/image14.png" /><Relationship Id="rId7" Type="http://schemas.openxmlformats.org/officeDocument/2006/relationships/tags" Target="../tags/tag23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39.xml" /><Relationship Id="rId3" Type="http://schemas.openxmlformats.org/officeDocument/2006/relationships/tags" Target="../tags/tag24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62.xml" /><Relationship Id="rId3" Type="http://schemas.openxmlformats.org/officeDocument/2006/relationships/tags" Target="../tags/tag26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264.xml" /><Relationship Id="rId3" Type="http://schemas.openxmlformats.org/officeDocument/2006/relationships/tags" Target="../tags/tag265.xml" /><Relationship Id="rId4" Type="http://schemas.openxmlformats.org/officeDocument/2006/relationships/tags" Target="../tags/tag26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hyperlink" Target="https://d.book118.com/016221042124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703546" y="764700"/>
            <a:ext cx="8690134" cy="362267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auto">
              <a:lnSpc>
                <a:spcPct val="150000"/>
              </a:lnSpc>
            </a:pPr>
            <a:r>
              <a:rPr lang="zh-CN" altLang="en-US" sz="2700" b="1">
                <a:solidFill>
                  <a:srgbClr val="FF0000"/>
                </a:solidFill>
              </a:rPr>
              <a:t>【导入新课】</a:t>
            </a:r>
          </a:p>
          <a:p>
            <a:pPr fontAlgn="auto">
              <a:lnSpc>
                <a:spcPct val="150000"/>
              </a:lnSpc>
            </a:pPr>
            <a:r>
              <a:rPr lang="en-US" altLang="zh-CN" sz="2100" b="1"/>
              <a:t>	</a:t>
            </a:r>
            <a:r>
              <a:rPr lang="zh-CN" altLang="en-US" sz="2100" b="1"/>
              <a:t>1918年《新青年》出版了一个“易卜生专号”，使中国人知道了西方有个女性名叫“娜拉”，她敢于反抗性别歧视并勇敢地离家出走，最终摆脱了受制于夫权束缚的“玩偶”命运。于是一时间,“女性解放”之声不绝于耳，“娜拉”不仅成为了中国女性的效法对象，同时更为处境尴尬的新文化运动，注入了一针令人兴奋的强心剂。今天我们走进易娜拉，听听她向社会发出了关于“人的价值”的呼喊：我不是玩偶。</a:t>
            </a:r>
          </a:p>
        </p:txBody>
      </p:sp>
      <p:pic>
        <p:nvPicPr>
          <p:cNvPr id="3" name="图片 2"/>
          <p:cNvPicPr>
            <a:picLocks noChangeAspect="1"/>
          </p:cNvPicPr>
          <p:nvPr>
            <p:custDataLst>
              <p:tags r:id="rId5"/>
            </p:custDataLst>
          </p:nvPr>
        </p:nvPicPr>
        <p:blipFill>
          <a:blip r:embed="rId4"/>
          <a:stretch>
            <a:fillRect/>
          </a:stretch>
        </p:blipFill>
        <p:spPr>
          <a:xfrm>
            <a:off x="8506302" y="4350545"/>
            <a:ext cx="2050733" cy="1472089"/>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椭圆 3"/>
          <p:cNvSpPr/>
          <p:nvPr>
            <p:custDataLst>
              <p:tags r:id="rId4"/>
            </p:custDataLst>
          </p:nvPr>
        </p:nvSpPr>
        <p:spPr>
          <a:xfrm>
            <a:off x="7373938" y="1955800"/>
            <a:ext cx="2997200" cy="2990850"/>
          </a:xfrm>
          <a:prstGeom prst="ellipse">
            <a:avLst/>
          </a:prstGeom>
          <a:noFill/>
          <a:ln w="0">
            <a:solidFill>
              <a:srgbClr val="B894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algn="ctr" fontAlgn="base"/>
            <a:endParaRPr lang="zh-CN" altLang="en-US" sz="1350" noProof="1"/>
          </a:p>
        </p:txBody>
      </p:sp>
      <p:pic>
        <p:nvPicPr>
          <p:cNvPr id="20" name="图片 19" descr="6843a3967609c0293ae652e5bd974ce6"/>
          <p:cNvPicPr>
            <a:picLocks noChangeAspect="1"/>
          </p:cNvPicPr>
          <p:nvPr>
            <p:custDataLst>
              <p:tags r:id="rId6"/>
            </p:custDataLst>
          </p:nvPr>
        </p:nvPicPr>
        <p:blipFill>
          <a:blip r:embed="rId5"/>
          <a:stretch>
            <a:fillRect/>
          </a:stretch>
        </p:blipFill>
        <p:spPr>
          <a:xfrm flipH="1">
            <a:off x="7678579" y="2012632"/>
            <a:ext cx="2605088" cy="2876550"/>
          </a:xfrm>
          <a:prstGeom prst="ellipse">
            <a:avLst/>
          </a:prstGeom>
        </p:spPr>
      </p:pic>
      <p:sp>
        <p:nvSpPr>
          <p:cNvPr id="2" name="矩形 1"/>
          <p:cNvSpPr/>
          <p:nvPr>
            <p:custDataLst>
              <p:tags r:id="rId7"/>
            </p:custDataLst>
          </p:nvPr>
        </p:nvSpPr>
        <p:spPr>
          <a:xfrm>
            <a:off x="3060382" y="2307907"/>
            <a:ext cx="4125754" cy="2630170"/>
          </a:xfrm>
          <a:prstGeom prst="rect">
            <a:avLst/>
          </a:prstGeom>
          <a:noFill/>
          <a:ln>
            <a:noFill/>
          </a:ln>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r>
              <a:rPr lang="zh-CN" altLang="en-US" sz="5400" b="1" noProof="1">
                <a:ln w="6600">
                  <a:solidFill>
                    <a:schemeClr val="accent2"/>
                  </a:solidFill>
                  <a:prstDash val="solid"/>
                </a:ln>
                <a:solidFill>
                  <a:srgbClr val="FFFFFF"/>
                </a:solidFill>
                <a:effectLst>
                  <a:outerShdw dist="38100" dir="2700000" algn="tl" rotWithShape="0">
                    <a:schemeClr val="accent2"/>
                  </a:outerShdw>
                </a:effectLst>
                <a:cs typeface="+mn-ea"/>
              </a:rPr>
              <a:t>玩偶之家</a:t>
            </a:r>
          </a:p>
          <a:p>
            <a:pPr algn="ctr" fontAlgn="base"/>
            <a:r>
              <a:rPr lang="zh-CN" altLang="en-US" sz="3000" b="1" noProof="1">
                <a:ln w="6600">
                  <a:solidFill>
                    <a:schemeClr val="accent2"/>
                  </a:solidFill>
                  <a:prstDash val="solid"/>
                </a:ln>
                <a:solidFill>
                  <a:srgbClr val="FFFFFF"/>
                </a:solidFill>
                <a:effectLst>
                  <a:outerShdw dist="38100" dir="2700000" algn="tl" rotWithShape="0">
                    <a:schemeClr val="accent2"/>
                  </a:outerShdw>
                </a:effectLst>
                <a:cs typeface="+mn-ea"/>
              </a:rPr>
              <a:t>（第一课时）</a:t>
            </a:r>
            <a:endParaRPr lang="zh-CN" altLang="en-US" sz="5400" b="1" noProof="1">
              <a:ln w="6600">
                <a:solidFill>
                  <a:schemeClr val="accent2"/>
                </a:solidFill>
                <a:prstDash val="solid"/>
              </a:ln>
              <a:solidFill>
                <a:srgbClr val="FFFFFF"/>
              </a:solidFill>
              <a:effectLst>
                <a:outerShdw dist="38100" dir="2700000" algn="tl" rotWithShape="0">
                  <a:schemeClr val="accent2"/>
                </a:outerShdw>
              </a:effectLst>
            </a:endParaRPr>
          </a:p>
          <a:p>
            <a:pPr algn="ctr" fontAlgn="base"/>
            <a:endParaRPr lang="zh-CN" altLang="en-US" sz="5400" b="1" noProof="1">
              <a:ln w="6600">
                <a:solidFill>
                  <a:schemeClr val="accent2"/>
                </a:solidFill>
                <a:prstDash val="solid"/>
              </a:ln>
              <a:solidFill>
                <a:srgbClr val="FFFFFF"/>
              </a:solidFill>
              <a:effectLst>
                <a:outerShdw dist="38100" dir="2700000" algn="tl" rotWithShape="0">
                  <a:schemeClr val="accent2"/>
                </a:outerShdw>
              </a:effectLst>
            </a:endParaRPr>
          </a:p>
          <a:p>
            <a:pPr algn="r" fontAlgn="base"/>
            <a:endParaRPr lang="zh-CN" altLang="en-US" sz="2700" b="1" noProof="1">
              <a:ln w="6600">
                <a:solidFill>
                  <a:schemeClr val="accent2"/>
                </a:solidFill>
                <a:prstDash val="solid"/>
              </a:ln>
              <a:solidFill>
                <a:srgbClr val="FFFFFF"/>
              </a:solidFill>
              <a:effectLst>
                <a:outerShdw dist="38100" dir="2700000" algn="tl" rotWithShape="0">
                  <a:schemeClr val="accent2"/>
                </a:outerShdw>
              </a:effectLst>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linds(horizontal)">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4273" name="TextBox 1"/>
          <p:cNvSpPr/>
          <p:nvPr>
            <p:custDataLst>
              <p:tags r:id="rId3"/>
            </p:custDataLst>
          </p:nvPr>
        </p:nvSpPr>
        <p:spPr>
          <a:xfrm>
            <a:off x="2101851" y="468313"/>
            <a:ext cx="8316913" cy="76835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Calibri" panose="020f0502020204030204" pitchFamily="34" charset="0"/>
              </a:rPr>
              <a:t>                               </a:t>
            </a:r>
            <a:r>
              <a:rPr lang="zh-CN" altLang="en-US" sz="4400" b="1">
                <a:latin typeface="Calibri" panose="020f0502020204030204" pitchFamily="34" charset="0"/>
              </a:rPr>
              <a:t> 学习目标       </a:t>
            </a:r>
          </a:p>
        </p:txBody>
      </p:sp>
      <p:sp>
        <p:nvSpPr>
          <p:cNvPr id="54274" name="TextBox 2"/>
          <p:cNvSpPr/>
          <p:nvPr>
            <p:custDataLst>
              <p:tags r:id="rId4"/>
            </p:custDataLst>
          </p:nvPr>
        </p:nvSpPr>
        <p:spPr>
          <a:xfrm>
            <a:off x="1956118" y="1917065"/>
            <a:ext cx="8496300" cy="313817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400" b="1">
                <a:latin typeface="楷体" panose="02010609060101010101" charset="-122"/>
                <a:ea typeface="楷体" panose="02010609060101010101" charset="-122"/>
              </a:rPr>
              <a:t>1、</a:t>
            </a:r>
            <a:r>
              <a:rPr lang="zh-CN" altLang="en-US" sz="4400" b="1">
                <a:latin typeface="楷体" panose="02010609060101010101" charset="-122"/>
                <a:ea typeface="楷体" panose="02010609060101010101" charset="-122"/>
                <a:sym typeface="+mn-ea"/>
              </a:rPr>
              <a:t>了解易卜生、《玩偶之家》的写作背景及人物和剧情。</a:t>
            </a:r>
            <a:endParaRPr lang="zh-CN" altLang="en-US" sz="4400" b="1">
              <a:latin typeface="楷体" panose="02010609060101010101" charset="-122"/>
              <a:ea typeface="楷体" panose="02010609060101010101" charset="-122"/>
            </a:endParaRPr>
          </a:p>
          <a:p>
            <a:r>
              <a:rPr lang="zh-CN" altLang="en-US" sz="4400" b="1">
                <a:latin typeface="Calibri" panose="020f0502020204030204" pitchFamily="34" charset="0"/>
              </a:rPr>
              <a:t> </a:t>
            </a:r>
          </a:p>
          <a:p>
            <a:pPr>
              <a:lnSpc>
                <a:spcPct val="150000"/>
              </a:lnSpc>
            </a:pPr>
            <a:r>
              <a:rPr lang="en-US" altLang="zh-CN" sz="4400" b="1">
                <a:latin typeface="Calibri" panose="020f0502020204030204" pitchFamily="34" charset="0"/>
              </a:rPr>
              <a:t>2</a:t>
            </a:r>
            <a:r>
              <a:rPr lang="zh-CN" altLang="en-US" sz="4400" b="1">
                <a:latin typeface="Calibri" panose="020f0502020204030204" pitchFamily="34" charset="0"/>
              </a:rPr>
              <a:t>、 </a:t>
            </a:r>
            <a:r>
              <a:rPr lang="zh-CN" altLang="en-US" sz="4400" b="1">
                <a:latin typeface="楷体" panose="02010609060101010101" charset="-122"/>
                <a:ea typeface="楷体" panose="02010609060101010101" charset="-122"/>
                <a:sym typeface="+mn-ea"/>
              </a:rPr>
              <a:t>理清戏剧情节，把握戏剧冲突</a:t>
            </a:r>
            <a:endParaRPr lang="zh-CN" altLang="en-US" sz="4400" b="1">
              <a:latin typeface="楷体" panose="02010609060101010101" charset="-122"/>
              <a:ea typeface="楷体" panose="02010609060101010101" charset="-122"/>
            </a:endParaRPr>
          </a:p>
        </p:txBody>
      </p:sp>
      <p:sp>
        <p:nvSpPr>
          <p:cNvPr id="15363" name="矩形 3"/>
          <p:cNvSpPr/>
          <p:nvPr>
            <p:custDataLst>
              <p:tags r:id="rId5"/>
            </p:custDataLst>
          </p:nvPr>
        </p:nvSpPr>
        <p:spPr>
          <a:xfrm>
            <a:off x="1992314" y="1628775"/>
            <a:ext cx="8424863" cy="38877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lv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algn="ctr"/>
            <a:endParaRPr lang="zh-CN" altLang="en-US" b="1" noProof="1">
              <a:solidFill>
                <a:srgbClr val="FFFFFF"/>
              </a:solidFill>
              <a:latin typeface="Calibri" panose="020f0502020204030204" pitchFamily="34" charset="0"/>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55297" name="图片 8"/>
          <p:cNvPicPr>
            <a:picLocks noChangeAspect="1"/>
          </p:cNvPicPr>
          <p:nvPr>
            <p:custDataLst>
              <p:tags r:id="rId5"/>
            </p:custDataLst>
          </p:nvPr>
        </p:nvPicPr>
        <p:blipFill>
          <a:blip r:embed="rId4">
            <a:clrChange>
              <a:clrFrom>
                <a:srgbClr val="FEFEFE"/>
              </a:clrFrom>
              <a:clrTo>
                <a:srgbClr val="FEFEFE">
                  <a:alpha val="0"/>
                </a:srgbClr>
              </a:clrTo>
            </a:clrChange>
          </a:blip>
          <a:stretch>
            <a:fillRect/>
          </a:stretch>
        </p:blipFill>
        <p:spPr>
          <a:xfrm>
            <a:off x="1733551" y="2251075"/>
            <a:ext cx="2405063" cy="2598738"/>
          </a:xfrm>
          <a:prstGeom prst="rect">
            <a:avLst/>
          </a:prstGeom>
          <a:noFill/>
          <a:ln w="9525">
            <a:noFill/>
          </a:ln>
        </p:spPr>
      </p:pic>
      <p:sp>
        <p:nvSpPr>
          <p:cNvPr id="55298" name="文本框 7"/>
          <p:cNvSpPr txBox="1"/>
          <p:nvPr>
            <p:custDataLst>
              <p:tags r:id="rId6"/>
            </p:custDataLst>
          </p:nvPr>
        </p:nvSpPr>
        <p:spPr>
          <a:xfrm>
            <a:off x="4038600" y="2489201"/>
            <a:ext cx="5881688" cy="251142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457200" indent="-457200">
              <a:lnSpc>
                <a:spcPct val="120000"/>
              </a:lnSpc>
              <a:spcAft>
                <a:spcPts val="1600"/>
              </a:spcAft>
              <a:buFont typeface="Wingdings" panose="05000000000000000000" pitchFamily="2" charset="2"/>
              <a:buChar char="Ø"/>
            </a:pPr>
            <a:r>
              <a:rPr lang="zh-CN" altLang="en-US" sz="4000" b="1">
                <a:latin typeface="宋体" panose="02010600030101010101" pitchFamily="2" charset="-122"/>
              </a:rPr>
              <a:t>阅读文章：</a:t>
            </a:r>
          </a:p>
          <a:p>
            <a:pPr marL="457200" indent="-457200">
              <a:lnSpc>
                <a:spcPct val="120000"/>
              </a:lnSpc>
              <a:spcAft>
                <a:spcPts val="1600"/>
              </a:spcAft>
              <a:buFont typeface="Wingdings" panose="05000000000000000000" pitchFamily="2" charset="2"/>
              <a:buChar char="Ø"/>
            </a:pPr>
            <a:r>
              <a:rPr lang="en-US" altLang="zh-CN" sz="4000" b="1">
                <a:latin typeface="宋体" panose="02010600030101010101" pitchFamily="2" charset="-122"/>
              </a:rPr>
              <a:t>    </a:t>
            </a:r>
            <a:r>
              <a:rPr lang="zh-CN" altLang="en-US" sz="4000" b="1">
                <a:latin typeface="宋体" panose="02010600030101010101" pitchFamily="2" charset="-122"/>
              </a:rPr>
              <a:t>简要说说你读到了哪些内容？</a:t>
            </a:r>
          </a:p>
        </p:txBody>
      </p:sp>
      <p:sp>
        <p:nvSpPr>
          <p:cNvPr id="6" name="文本占位符 5"/>
          <p:cNvSpPr>
            <a:spLocks noGrp="1"/>
          </p:cNvSpPr>
          <p:nvPr>
            <p:ph type="body" sz="quarter" idx="4294967295"/>
            <p:custDataLst>
              <p:tags r:id="rId7"/>
            </p:custDataLst>
          </p:nvPr>
        </p:nvSpPr>
        <p:spPr>
          <a:xfrm>
            <a:off x="6178550" y="1066800"/>
            <a:ext cx="6013450" cy="936625"/>
          </a:xfrm>
        </p:spPr>
        <p:txBody>
          <a:bodyPr>
            <a:noAutofit/>
          </a:bodyPr>
          <a:lstStyle/>
          <a:p>
            <a:pPr fontAlgn="base"/>
            <a:r>
              <a:rPr lang="zh-CN" altLang="en-US" sz="4050" kern="0" spc="0" noProof="1">
                <a:solidFill>
                  <a:srgbClr val="595959"/>
                </a:solidFill>
                <a:cs typeface="+mn-ea"/>
              </a:rPr>
              <a:t>学生自学</a:t>
            </a:r>
            <a:r>
              <a:rPr lang="en-US" altLang="zh-CN" sz="4050" kern="0" spc="0" noProof="1">
                <a:solidFill>
                  <a:srgbClr val="595959"/>
                </a:solidFill>
                <a:cs typeface="+mn-ea"/>
              </a:rPr>
              <a:t>  </a:t>
            </a:r>
            <a:r>
              <a:rPr lang="zh-CN" altLang="en-US" sz="4050" kern="0" spc="0" noProof="1">
                <a:solidFill>
                  <a:srgbClr val="595959"/>
                </a:solidFill>
                <a:cs typeface="+mn-ea"/>
              </a:rPr>
              <a:t>独立思考</a:t>
            </a:r>
            <a:r>
              <a:rPr lang="zh-CN" altLang="en-US" sz="1300" kern="0" spc="0" noProof="1">
                <a:solidFill>
                  <a:srgbClr val="595959"/>
                </a:solidFill>
                <a:cs typeface="+mn-ea"/>
              </a:rPr>
              <a:t>（</a:t>
            </a:r>
            <a:r>
              <a:rPr lang="en-US" altLang="zh-CN" sz="1300" kern="0" spc="0" noProof="1">
                <a:solidFill>
                  <a:srgbClr val="595959"/>
                </a:solidFill>
                <a:cs typeface="+mn-ea"/>
              </a:rPr>
              <a:t>3</a:t>
            </a:r>
            <a:r>
              <a:rPr lang="zh-CN" altLang="en-US" sz="1300" kern="0" spc="0" noProof="1">
                <a:solidFill>
                  <a:srgbClr val="595959"/>
                </a:solidFill>
                <a:cs typeface="+mn-ea"/>
              </a:rPr>
              <a:t>分钟）</a:t>
            </a:r>
          </a:p>
        </p:txBody>
      </p:sp>
    </p:spTree>
  </p:cSld>
  <p:clrMapOvr>
    <a:masterClrMapping/>
  </p:clrMapOvr>
  <p:transition spd="slow">
    <p:fad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矩形 49"/>
          <p:cNvSpPr/>
          <p:nvPr>
            <p:custDataLst>
              <p:tags r:id="rId4"/>
            </p:custDataLst>
          </p:nvPr>
        </p:nvSpPr>
        <p:spPr>
          <a:xfrm>
            <a:off x="1795463" y="1062038"/>
            <a:ext cx="8675688" cy="4700588"/>
          </a:xfrm>
          <a:prstGeom prst="rect">
            <a:avLst/>
          </a:prstGeom>
          <a:noFill/>
          <a:ln w="28575">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algn="ctr" fontAlgn="base"/>
            <a:endParaRPr lang="zh-CN" altLang="en-US" sz="1015" noProof="1"/>
          </a:p>
        </p:txBody>
      </p:sp>
      <p:sp>
        <p:nvSpPr>
          <p:cNvPr id="5" name="任意多边形 86"/>
          <p:cNvSpPr/>
          <p:nvPr>
            <p:custDataLst>
              <p:tags r:id="rId5"/>
            </p:custDataLst>
          </p:nvPr>
        </p:nvSpPr>
        <p:spPr>
          <a:xfrm>
            <a:off x="2667001" y="855664"/>
            <a:ext cx="4710113" cy="784225"/>
          </a:xfrm>
          <a:custGeom>
            <a:gdLst>
              <a:gd name="connsiteX0" fmla="*/ 0 w 1598745"/>
              <a:gd name="connsiteY0" fmla="*/ 0 h 439127"/>
              <a:gd name="connsiteX1" fmla="*/ 1598745 w 1598745"/>
              <a:gd name="connsiteY1" fmla="*/ 0 h 439127"/>
              <a:gd name="connsiteX2" fmla="*/ 1415269 w 1598745"/>
              <a:gd name="connsiteY2" fmla="*/ 317789 h 439127"/>
              <a:gd name="connsiteX3" fmla="*/ 1356108 w 1598745"/>
              <a:gd name="connsiteY3" fmla="*/ 384860 h 439127"/>
              <a:gd name="connsiteX4" fmla="*/ 1333050 w 1598745"/>
              <a:gd name="connsiteY4" fmla="*/ 398995 h 439127"/>
              <a:gd name="connsiteX5" fmla="*/ 1331029 w 1598745"/>
              <a:gd name="connsiteY5" fmla="*/ 400662 h 439127"/>
              <a:gd name="connsiteX6" fmla="*/ 1324925 w 1598745"/>
              <a:gd name="connsiteY6" fmla="*/ 403976 h 439127"/>
              <a:gd name="connsiteX7" fmla="*/ 1318996 w 1598745"/>
              <a:gd name="connsiteY7" fmla="*/ 407610 h 439127"/>
              <a:gd name="connsiteX8" fmla="*/ 1316539 w 1598745"/>
              <a:gd name="connsiteY8" fmla="*/ 408528 h 439127"/>
              <a:gd name="connsiteX9" fmla="*/ 1292772 w 1598745"/>
              <a:gd name="connsiteY9" fmla="*/ 421428 h 439127"/>
              <a:gd name="connsiteX10" fmla="*/ 1205106 w 1598745"/>
              <a:gd name="connsiteY10" fmla="*/ 439126 h 439127"/>
              <a:gd name="connsiteX11" fmla="*/ 393638 w 1598745"/>
              <a:gd name="connsiteY11" fmla="*/ 439127 h 439127"/>
              <a:gd name="connsiteX12" fmla="*/ 267715 w 1598745"/>
              <a:gd name="connsiteY12" fmla="*/ 400662 h 439127"/>
              <a:gd name="connsiteX13" fmla="*/ 260330 w 1598745"/>
              <a:gd name="connsiteY13" fmla="*/ 394570 h 439127"/>
              <a:gd name="connsiteX14" fmla="*/ 242636 w 1598745"/>
              <a:gd name="connsiteY14" fmla="*/ 384860 h 439127"/>
              <a:gd name="connsiteX15" fmla="*/ 183475 w 1598745"/>
              <a:gd name="connsiteY15" fmla="*/ 317789 h 43912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8745" h="439126">
                <a:moveTo>
                  <a:pt x="0" y="0"/>
                </a:moveTo>
                <a:lnTo>
                  <a:pt x="1598745" y="0"/>
                </a:lnTo>
                <a:lnTo>
                  <a:pt x="1415269" y="317789"/>
                </a:lnTo>
                <a:cubicBezTo>
                  <a:pt x="1399720" y="344719"/>
                  <a:pt x="1379451" y="367224"/>
                  <a:pt x="1356108" y="384860"/>
                </a:cubicBezTo>
                <a:lnTo>
                  <a:pt x="1333050" y="398995"/>
                </a:lnTo>
                <a:lnTo>
                  <a:pt x="1331029" y="400662"/>
                </a:lnTo>
                <a:lnTo>
                  <a:pt x="1324925" y="403976"/>
                </a:lnTo>
                <a:lnTo>
                  <a:pt x="1318996" y="407610"/>
                </a:lnTo>
                <a:lnTo>
                  <a:pt x="1316539" y="408528"/>
                </a:lnTo>
                <a:lnTo>
                  <a:pt x="1292772" y="421428"/>
                </a:lnTo>
                <a:cubicBezTo>
                  <a:pt x="1265827" y="432825"/>
                  <a:pt x="1236203" y="439126"/>
                  <a:pt x="1205106" y="439126"/>
                </a:cubicBezTo>
                <a:lnTo>
                  <a:pt x="393638" y="439127"/>
                </a:lnTo>
                <a:cubicBezTo>
                  <a:pt x="346994" y="439127"/>
                  <a:pt x="303660" y="424947"/>
                  <a:pt x="267715" y="400662"/>
                </a:cubicBezTo>
                <a:lnTo>
                  <a:pt x="260330" y="394570"/>
                </a:lnTo>
                <a:lnTo>
                  <a:pt x="242636" y="384860"/>
                </a:lnTo>
                <a:cubicBezTo>
                  <a:pt x="219294" y="367224"/>
                  <a:pt x="199023" y="344719"/>
                  <a:pt x="183475" y="317789"/>
                </a:cubicBezTo>
                <a:close/>
              </a:path>
            </a:pathLst>
          </a:cu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algn="ctr" fontAlgn="base"/>
            <a:endParaRPr lang="zh-CN" altLang="en-US" sz="1015" noProof="1">
              <a:solidFill>
                <a:schemeClr val="accent6">
                  <a:lumMod val="50000"/>
                </a:schemeClr>
              </a:solidFill>
              <a:cs typeface="+mn-ea"/>
              <a:sym typeface="+mn-lt"/>
            </a:endParaRPr>
          </a:p>
        </p:txBody>
      </p:sp>
      <p:sp>
        <p:nvSpPr>
          <p:cNvPr id="57347" name="文本框 4"/>
          <p:cNvSpPr txBox="1"/>
          <p:nvPr>
            <p:custDataLst>
              <p:tags r:id="rId6"/>
            </p:custDataLst>
          </p:nvPr>
        </p:nvSpPr>
        <p:spPr>
          <a:xfrm>
            <a:off x="3840163" y="1004889"/>
            <a:ext cx="2368550" cy="59848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dist"/>
            <a:r>
              <a:rPr lang="zh-CN" altLang="en-US" sz="3300" b="1">
                <a:solidFill>
                  <a:schemeClr val="bg1"/>
                </a:solidFill>
                <a:latin typeface="微软雅黑" panose="020b0503020204020204" charset="-122"/>
                <a:ea typeface="微软雅黑"/>
              </a:rPr>
              <a:t>自学指导一</a:t>
            </a:r>
          </a:p>
        </p:txBody>
      </p:sp>
      <p:sp>
        <p:nvSpPr>
          <p:cNvPr id="57348" name="文本框 3"/>
          <p:cNvSpPr txBox="1"/>
          <p:nvPr>
            <p:custDataLst>
              <p:tags r:id="rId7"/>
            </p:custDataLst>
          </p:nvPr>
        </p:nvSpPr>
        <p:spPr>
          <a:xfrm>
            <a:off x="2952750" y="2522539"/>
            <a:ext cx="6375400" cy="22510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304800">
              <a:lnSpc>
                <a:spcPct val="130000"/>
              </a:lnSpc>
            </a:pPr>
            <a:r>
              <a:rPr lang="en-US" altLang="zh-CN" sz="3600" b="1">
                <a:latin typeface="华文楷体" panose="02010600040101010101" pitchFamily="2" charset="-122"/>
                <a:ea typeface="华文楷体" panose="02010600040101010101" pitchFamily="2" charset="-122"/>
                <a:sym typeface="微软雅黑" panose="020b0503020204020204" charset="-122"/>
              </a:rPr>
              <a:t>     </a:t>
            </a:r>
            <a:r>
              <a:rPr lang="zh-CN" altLang="en-US" sz="3600" b="1">
                <a:latin typeface="华文楷体" panose="02010600040101010101" pitchFamily="2" charset="-122"/>
                <a:ea typeface="华文楷体" panose="02010600040101010101" pitchFamily="2" charset="-122"/>
                <a:sym typeface="微软雅黑" panose="020b0503020204020204" charset="-122"/>
              </a:rPr>
              <a:t>阅读资料中有关本课作者、作品的知识讲解，掌握相关文化常识。</a:t>
            </a:r>
          </a:p>
        </p:txBody>
      </p:sp>
      <p:sp>
        <p:nvSpPr>
          <p:cNvPr id="3" name="文本框 2"/>
          <p:cNvSpPr txBox="1"/>
          <p:nvPr>
            <p:custDataLst>
              <p:tags r:id="rId8"/>
            </p:custDataLst>
          </p:nvPr>
        </p:nvSpPr>
        <p:spPr>
          <a:xfrm>
            <a:off x="7069139" y="1004888"/>
            <a:ext cx="3402013" cy="782638"/>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auto">
              <a:defRPr/>
            </a:pPr>
            <a:r>
              <a:rPr lang="zh-CN" altLang="en-US" sz="2250" b="1" spc="200" noProof="1">
                <a:latin typeface="黑体" panose="02010609060101010101" pitchFamily="49" charset="-122"/>
                <a:ea typeface="黑体" panose="02010609060101010101" pitchFamily="49" charset="-122"/>
                <a:cs typeface="黑体" panose="02010609060101010101" pitchFamily="49" charset="-122"/>
                <a:sym typeface="+mn-ea"/>
              </a:rPr>
              <a:t>（完成自学后举手示意）</a:t>
            </a:r>
          </a:p>
          <a:p>
            <a:pPr fontAlgn="auto">
              <a:defRPr/>
            </a:pPr>
            <a:r>
              <a:rPr lang="en-US" altLang="zh-CN" sz="2250" b="1" spc="200" noProof="1">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     2</a:t>
            </a:r>
            <a:r>
              <a:rPr lang="zh-CN" altLang="en-US" sz="2250" b="1" spc="200" noProof="1">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anose="02010609060101010101" pitchFamily="49" charset="-122"/>
                <a:sym typeface="+mn-ea"/>
              </a:rPr>
              <a:t>分钟</a:t>
            </a:r>
            <a:endParaRPr lang="zh-CN" altLang="en-US" sz="2250" b="1" spc="200" noProof="1">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646874" y="1143953"/>
            <a:ext cx="7198995" cy="507746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auto">
              <a:lnSpc>
                <a:spcPct val="150000"/>
              </a:lnSpc>
            </a:pPr>
            <a:r>
              <a:rPr lang="zh-CN" altLang="en-US" sz="2700" b="1">
                <a:solidFill>
                  <a:srgbClr val="FF0000"/>
                </a:solidFill>
              </a:rPr>
              <a:t>【作者介绍】</a:t>
            </a:r>
          </a:p>
          <a:p>
            <a:pPr fontAlgn="auto">
              <a:lnSpc>
                <a:spcPct val="150000"/>
              </a:lnSpc>
            </a:pPr>
            <a:r>
              <a:rPr lang="en-US" altLang="zh-CN" sz="2100" b="1"/>
              <a:t>	</a:t>
            </a:r>
            <a:r>
              <a:rPr lang="zh-CN" altLang="en-US" sz="2100" b="1"/>
              <a:t>易卜生（1828-1906）世纪后半期挪威著名的戏剧家。</a:t>
            </a:r>
          </a:p>
          <a:p>
            <a:pPr fontAlgn="auto">
              <a:lnSpc>
                <a:spcPct val="150000"/>
              </a:lnSpc>
            </a:pPr>
            <a:r>
              <a:rPr lang="zh-CN" altLang="en-US" sz="2100" b="1"/>
              <a:t>1828年3月，生于挪威希恩小镇的一个富足家庭。1936年，父亲破产。迫于生计，16岁时经由父亲安排，到一家小药店当学徒。工作之余，自学希腊文。1848年至1849年期间，创作了第一个剧本《凯替莱恩》。1850年，研读古典文学。1906年5月23日逝世。</a:t>
            </a:r>
          </a:p>
          <a:p>
            <a:pPr fontAlgn="auto">
              <a:lnSpc>
                <a:spcPct val="150000"/>
              </a:lnSpc>
            </a:pPr>
            <a:r>
              <a:rPr lang="en-US" altLang="zh-CN" sz="2100" b="1"/>
              <a:t>	</a:t>
            </a:r>
            <a:r>
              <a:rPr lang="zh-CN" altLang="en-US" sz="2100" b="1"/>
              <a:t>主要作品：《彼尔·京特》《玩偶之家》《群鬼》《人民公敌》《海达·加布勒》《野鸭》《当我们死而复醒时》等。</a:t>
            </a:r>
          </a:p>
        </p:txBody>
      </p:sp>
      <p:pic>
        <p:nvPicPr>
          <p:cNvPr id="3" name="图片 2"/>
          <p:cNvPicPr>
            <a:picLocks noChangeAspect="1"/>
          </p:cNvPicPr>
          <p:nvPr>
            <p:custDataLst>
              <p:tags r:id="rId5"/>
            </p:custDataLst>
          </p:nvPr>
        </p:nvPicPr>
        <p:blipFill>
          <a:blip r:embed="rId4"/>
          <a:stretch>
            <a:fillRect/>
          </a:stretch>
        </p:blipFill>
        <p:spPr>
          <a:xfrm>
            <a:off x="8732044" y="1958340"/>
            <a:ext cx="1835468" cy="2643664"/>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619727" y="1144429"/>
            <a:ext cx="7454741" cy="459232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auto">
              <a:lnSpc>
                <a:spcPct val="150000"/>
              </a:lnSpc>
            </a:pPr>
            <a:r>
              <a:rPr lang="zh-CN" altLang="en-US" sz="2700" b="1">
                <a:solidFill>
                  <a:srgbClr val="FF0000"/>
                </a:solidFill>
              </a:rPr>
              <a:t>【作者介绍】</a:t>
            </a:r>
          </a:p>
          <a:p>
            <a:pPr fontAlgn="auto">
              <a:lnSpc>
                <a:spcPct val="150000"/>
              </a:lnSpc>
            </a:pPr>
            <a:r>
              <a:rPr lang="en-US" altLang="zh-CN" sz="2100" b="1"/>
              <a:t>	</a:t>
            </a:r>
            <a:r>
              <a:rPr lang="zh-CN" altLang="en-US" sz="2100" b="1"/>
              <a:t>易卜生（1828-1906）世纪后半期挪威著名的戏剧家。</a:t>
            </a:r>
          </a:p>
          <a:p>
            <a:pPr fontAlgn="auto">
              <a:lnSpc>
                <a:spcPct val="150000"/>
              </a:lnSpc>
            </a:pPr>
            <a:r>
              <a:rPr lang="zh-CN" altLang="en-US" sz="2100" b="1"/>
              <a:t>1828年3月，生于挪威希恩小镇的一个富足家庭。1936年，父亲破产。迫于生计，16岁时经由父亲安排，到一家小药店当学徒。工作之余，自学希腊文。1848年至1849年期间，创作了第一个剧本《凯替莱恩》。1850年，研读古典文学。1906年5月23日逝世。</a:t>
            </a:r>
          </a:p>
          <a:p>
            <a:pPr fontAlgn="auto">
              <a:lnSpc>
                <a:spcPct val="150000"/>
              </a:lnSpc>
            </a:pPr>
            <a:r>
              <a:rPr lang="en-US" altLang="zh-CN" sz="2100" b="1"/>
              <a:t>	</a:t>
            </a:r>
            <a:r>
              <a:rPr lang="zh-CN" altLang="en-US" sz="2100" b="1"/>
              <a:t>主要作品：《彼尔·京特》《玩偶之家》《群鬼》《人民公敌》《海达·加布勒》《野鸭》《当我们死而复醒时》等。</a:t>
            </a:r>
          </a:p>
        </p:txBody>
      </p:sp>
      <p:pic>
        <p:nvPicPr>
          <p:cNvPr id="3" name="图片 2"/>
          <p:cNvPicPr>
            <a:picLocks noChangeAspect="1"/>
          </p:cNvPicPr>
          <p:nvPr>
            <p:custDataLst>
              <p:tags r:id="rId5"/>
            </p:custDataLst>
          </p:nvPr>
        </p:nvPicPr>
        <p:blipFill>
          <a:blip r:embed="rId4"/>
          <a:stretch>
            <a:fillRect/>
          </a:stretch>
        </p:blipFill>
        <p:spPr>
          <a:xfrm>
            <a:off x="8974932" y="1292066"/>
            <a:ext cx="1693069" cy="2605088"/>
          </a:xfrm>
          <a:prstGeom prst="rect">
            <a:avLst/>
          </a:prstGeom>
        </p:spPr>
      </p:pic>
      <p:pic>
        <p:nvPicPr>
          <p:cNvPr id="4" name="图片 3"/>
          <p:cNvPicPr>
            <a:picLocks noChangeAspect="1"/>
          </p:cNvPicPr>
          <p:nvPr>
            <p:custDataLst>
              <p:tags r:id="rId7"/>
            </p:custDataLst>
          </p:nvPr>
        </p:nvPicPr>
        <p:blipFill>
          <a:blip r:embed="rId6"/>
          <a:stretch>
            <a:fillRect/>
          </a:stretch>
        </p:blipFill>
        <p:spPr>
          <a:xfrm>
            <a:off x="8932070" y="3531394"/>
            <a:ext cx="1735931" cy="234315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658780" y="1361600"/>
            <a:ext cx="8874443" cy="396938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auto">
              <a:lnSpc>
                <a:spcPct val="150000"/>
              </a:lnSpc>
            </a:pPr>
            <a:r>
              <a:rPr lang="zh-CN" altLang="en-US" sz="2100" b="1">
                <a:solidFill>
                  <a:srgbClr val="FF0000"/>
                </a:solidFill>
              </a:rPr>
              <a:t>【写作背景】</a:t>
            </a:r>
          </a:p>
          <a:p>
            <a:pPr fontAlgn="auto">
              <a:lnSpc>
                <a:spcPct val="150000"/>
              </a:lnSpc>
            </a:pPr>
            <a:r>
              <a:rPr lang="en-US" altLang="zh-CN" sz="1500" b="1"/>
              <a:t>	</a:t>
            </a:r>
            <a:r>
              <a:rPr lang="zh-CN" altLang="en-US" sz="2100" b="1"/>
              <a:t>19世纪70年代至20世纪初, 工业革命进入了一个新的发展时期, 即第二次工业革命时期。长期处于男权社会的挪威,妇女解放的呼声越来越高，“妇女解放的第一个先决条件,就是一切女性重新回到公共的劳动中去”。易卜生创作《玩偶之家》的1879年,正是挪威妇女解放运动高涨的年代。易卜生先后结识了两位女权运动活动家——卡米拉·科莱特和奥斯塔·汉斯泰。前者激发了他写 《玩偶之家》这个剧本的热情。挪威强大的女权运动, 给易卜生以巨大的鼓舞,更促使他以自已的作品来支持妇女解放运动。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r>
              <a:rPr lang="zh-CN" altLang="en-US" b="1" smtClean="0">
                <a:solidFill>
                  <a:srgbClr val="C00000"/>
                </a:solidFill>
              </a:rPr>
              <a:t>主要人物</a:t>
            </a:r>
            <a:r>
              <a:rPr lang="en-US" b="1" smtClean="0">
                <a:solidFill>
                  <a:srgbClr val="C00000"/>
                </a:solidFill>
              </a:rPr>
              <a:t> </a:t>
            </a:r>
            <a:endParaRPr lang="zh-CN" altLang="en-US" b="1">
              <a:solidFill>
                <a:srgbClr val="C00000"/>
              </a:solidFill>
            </a:endParaRPr>
          </a:p>
        </p:txBody>
      </p:sp>
      <p:sp>
        <p:nvSpPr>
          <p:cNvPr id="3" name="内容占位符 2"/>
          <p:cNvSpPr>
            <a:spLocks noGrp="1"/>
          </p:cNvSpPr>
          <p:nvPr>
            <p:ph idx="1"/>
            <p:custDataLst>
              <p:tags r:id="rId4"/>
            </p:custDataLst>
          </p:nvPr>
        </p:nvSpPr>
        <p:spPr/>
        <p:txBody>
          <a:bodyPr>
            <a:normAutofit/>
          </a:bodyPr>
          <a:lstStyle/>
          <a:p>
            <a:r>
              <a:rPr lang="zh-CN" altLang="en-US" b="1" smtClean="0"/>
              <a:t>托</a:t>
            </a:r>
            <a:r>
              <a:rPr lang="zh-CN" altLang="en-US" b="1"/>
              <a:t>伐海尔茂</a:t>
            </a:r>
            <a:r>
              <a:rPr lang="en-US" altLang="zh-CN" b="1"/>
              <a:t>——</a:t>
            </a:r>
            <a:r>
              <a:rPr lang="zh-CN" altLang="en-US" b="1"/>
              <a:t>娜拉的丈夫</a:t>
            </a:r>
            <a:r>
              <a:rPr lang="en-US" b="1"/>
              <a:t>  </a:t>
            </a:r>
            <a:endParaRPr lang="en-US" b="1" smtClean="0"/>
          </a:p>
          <a:p>
            <a:r>
              <a:rPr lang="zh-CN" altLang="en-US" b="1" smtClean="0"/>
              <a:t>娜拉</a:t>
            </a:r>
            <a:r>
              <a:rPr lang="en-US" altLang="zh-CN" b="1"/>
              <a:t>——</a:t>
            </a:r>
            <a:r>
              <a:rPr lang="zh-CN" altLang="en-US" b="1"/>
              <a:t>海尔茂的妻子</a:t>
            </a:r>
            <a:r>
              <a:rPr lang="en-US" b="1"/>
              <a:t>  </a:t>
            </a:r>
            <a:endParaRPr lang="en-US" b="1" smtClean="0"/>
          </a:p>
          <a:p>
            <a:r>
              <a:rPr lang="zh-CN" altLang="en-US" b="1" smtClean="0"/>
              <a:t>阮克</a:t>
            </a:r>
            <a:r>
              <a:rPr lang="zh-CN" altLang="en-US" b="1"/>
              <a:t>医生</a:t>
            </a:r>
            <a:r>
              <a:rPr lang="en-US" altLang="zh-CN" b="1"/>
              <a:t>——</a:t>
            </a:r>
            <a:r>
              <a:rPr lang="zh-CN" altLang="en-US" b="1"/>
              <a:t>海尔茂和娜拉家的老朋友，娜拉的爱慕者</a:t>
            </a:r>
            <a:r>
              <a:rPr lang="en-US" b="1"/>
              <a:t>  </a:t>
            </a:r>
            <a:endParaRPr lang="en-US" b="1" smtClean="0"/>
          </a:p>
          <a:p>
            <a:r>
              <a:rPr lang="zh-CN" altLang="en-US" b="1" smtClean="0"/>
              <a:t>林丹</a:t>
            </a:r>
            <a:r>
              <a:rPr lang="zh-CN" altLang="en-US" b="1"/>
              <a:t>太太</a:t>
            </a:r>
            <a:r>
              <a:rPr lang="en-US" altLang="zh-CN" b="1"/>
              <a:t>——</a:t>
            </a:r>
            <a:r>
              <a:rPr lang="zh-CN" altLang="en-US" b="1"/>
              <a:t>娜拉的同学，丧夫孀居</a:t>
            </a:r>
            <a:r>
              <a:rPr lang="en-US" b="1"/>
              <a:t>    </a:t>
            </a:r>
            <a:endParaRPr lang="en-US" b="1" smtClean="0"/>
          </a:p>
          <a:p>
            <a:r>
              <a:rPr lang="zh-CN" altLang="en-US" b="1" smtClean="0"/>
              <a:t>尼尔柯洛克斯泰</a:t>
            </a:r>
            <a:r>
              <a:rPr lang="en-US" altLang="zh-CN" b="1"/>
              <a:t>——</a:t>
            </a:r>
            <a:r>
              <a:rPr lang="zh-CN" altLang="en-US" b="1"/>
              <a:t>银行职员，海尔茂的同事</a:t>
            </a:r>
            <a:r>
              <a:rPr lang="en-US" b="1"/>
              <a:t>  </a:t>
            </a:r>
            <a:endParaRPr lang="en-US" b="1" smtClean="0"/>
          </a:p>
          <a:p>
            <a:r>
              <a:rPr lang="zh-CN" altLang="en-US" b="1" smtClean="0"/>
              <a:t>安娜玛丽</a:t>
            </a:r>
            <a:r>
              <a:rPr lang="en-US" altLang="zh-CN" b="1"/>
              <a:t>——</a:t>
            </a:r>
            <a:r>
              <a:rPr lang="zh-CN" altLang="en-US" b="1"/>
              <a:t>保姆</a:t>
            </a:r>
            <a:r>
              <a:rPr lang="en-US" b="1"/>
              <a:t>  </a:t>
            </a:r>
            <a:endParaRPr lang="en-US" b="1" smtClean="0"/>
          </a:p>
          <a:p>
            <a:r>
              <a:rPr lang="zh-CN" altLang="en-US" b="1" smtClean="0"/>
              <a:t>海伦娜</a:t>
            </a:r>
            <a:r>
              <a:rPr lang="en-US" altLang="zh-CN" b="1"/>
              <a:t>——</a:t>
            </a:r>
            <a:r>
              <a:rPr lang="zh-CN" altLang="en-US" b="1"/>
              <a:t>女佣</a:t>
            </a:r>
            <a:r>
              <a:rPr lang="en-US" b="1"/>
              <a:t>  </a:t>
            </a:r>
            <a:endParaRPr lang="en-US" altLang="zh-CN" b="1" smtClean="0"/>
          </a:p>
          <a:p>
            <a:endParaRPr lang="en-US" altLang="zh-CN" smtClean="0"/>
          </a:p>
          <a:p>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矩形 49"/>
          <p:cNvSpPr/>
          <p:nvPr>
            <p:custDataLst>
              <p:tags r:id="rId4"/>
            </p:custDataLst>
          </p:nvPr>
        </p:nvSpPr>
        <p:spPr>
          <a:xfrm>
            <a:off x="1908175" y="241301"/>
            <a:ext cx="8597900" cy="6442075"/>
          </a:xfrm>
          <a:prstGeom prst="rect">
            <a:avLst/>
          </a:prstGeom>
          <a:noFill/>
          <a:ln w="28575">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algn="ctr" fontAlgn="base"/>
            <a:endParaRPr lang="zh-CN" altLang="en-US" sz="1015" noProof="1"/>
          </a:p>
        </p:txBody>
      </p:sp>
      <p:sp>
        <p:nvSpPr>
          <p:cNvPr id="5" name="任意多边形 86"/>
          <p:cNvSpPr/>
          <p:nvPr>
            <p:custDataLst>
              <p:tags r:id="rId5"/>
            </p:custDataLst>
          </p:nvPr>
        </p:nvSpPr>
        <p:spPr>
          <a:xfrm>
            <a:off x="2759076" y="241301"/>
            <a:ext cx="4962525" cy="1065213"/>
          </a:xfrm>
          <a:custGeom>
            <a:gdLst>
              <a:gd name="connsiteX0" fmla="*/ 0 w 1598745"/>
              <a:gd name="connsiteY0" fmla="*/ 0 h 439127"/>
              <a:gd name="connsiteX1" fmla="*/ 1598745 w 1598745"/>
              <a:gd name="connsiteY1" fmla="*/ 0 h 439127"/>
              <a:gd name="connsiteX2" fmla="*/ 1415269 w 1598745"/>
              <a:gd name="connsiteY2" fmla="*/ 317789 h 439127"/>
              <a:gd name="connsiteX3" fmla="*/ 1356108 w 1598745"/>
              <a:gd name="connsiteY3" fmla="*/ 384860 h 439127"/>
              <a:gd name="connsiteX4" fmla="*/ 1333050 w 1598745"/>
              <a:gd name="connsiteY4" fmla="*/ 398995 h 439127"/>
              <a:gd name="connsiteX5" fmla="*/ 1331029 w 1598745"/>
              <a:gd name="connsiteY5" fmla="*/ 400662 h 439127"/>
              <a:gd name="connsiteX6" fmla="*/ 1324925 w 1598745"/>
              <a:gd name="connsiteY6" fmla="*/ 403976 h 439127"/>
              <a:gd name="connsiteX7" fmla="*/ 1318996 w 1598745"/>
              <a:gd name="connsiteY7" fmla="*/ 407610 h 439127"/>
              <a:gd name="connsiteX8" fmla="*/ 1316539 w 1598745"/>
              <a:gd name="connsiteY8" fmla="*/ 408528 h 439127"/>
              <a:gd name="connsiteX9" fmla="*/ 1292772 w 1598745"/>
              <a:gd name="connsiteY9" fmla="*/ 421428 h 439127"/>
              <a:gd name="connsiteX10" fmla="*/ 1205106 w 1598745"/>
              <a:gd name="connsiteY10" fmla="*/ 439126 h 439127"/>
              <a:gd name="connsiteX11" fmla="*/ 393638 w 1598745"/>
              <a:gd name="connsiteY11" fmla="*/ 439127 h 439127"/>
              <a:gd name="connsiteX12" fmla="*/ 267715 w 1598745"/>
              <a:gd name="connsiteY12" fmla="*/ 400662 h 439127"/>
              <a:gd name="connsiteX13" fmla="*/ 260330 w 1598745"/>
              <a:gd name="connsiteY13" fmla="*/ 394570 h 439127"/>
              <a:gd name="connsiteX14" fmla="*/ 242636 w 1598745"/>
              <a:gd name="connsiteY14" fmla="*/ 384860 h 439127"/>
              <a:gd name="connsiteX15" fmla="*/ 183475 w 1598745"/>
              <a:gd name="connsiteY15" fmla="*/ 317789 h 43912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8745" h="439126">
                <a:moveTo>
                  <a:pt x="0" y="0"/>
                </a:moveTo>
                <a:lnTo>
                  <a:pt x="1598745" y="0"/>
                </a:lnTo>
                <a:lnTo>
                  <a:pt x="1415269" y="317789"/>
                </a:lnTo>
                <a:cubicBezTo>
                  <a:pt x="1399720" y="344719"/>
                  <a:pt x="1379451" y="367224"/>
                  <a:pt x="1356108" y="384860"/>
                </a:cubicBezTo>
                <a:lnTo>
                  <a:pt x="1333050" y="398995"/>
                </a:lnTo>
                <a:lnTo>
                  <a:pt x="1331029" y="400662"/>
                </a:lnTo>
                <a:lnTo>
                  <a:pt x="1324925" y="403976"/>
                </a:lnTo>
                <a:lnTo>
                  <a:pt x="1318996" y="407610"/>
                </a:lnTo>
                <a:lnTo>
                  <a:pt x="1316539" y="408528"/>
                </a:lnTo>
                <a:lnTo>
                  <a:pt x="1292772" y="421428"/>
                </a:lnTo>
                <a:cubicBezTo>
                  <a:pt x="1265827" y="432825"/>
                  <a:pt x="1236203" y="439126"/>
                  <a:pt x="1205106" y="439126"/>
                </a:cubicBezTo>
                <a:lnTo>
                  <a:pt x="393638" y="439127"/>
                </a:lnTo>
                <a:cubicBezTo>
                  <a:pt x="346994" y="439127"/>
                  <a:pt x="303660" y="424947"/>
                  <a:pt x="267715" y="400662"/>
                </a:cubicBezTo>
                <a:lnTo>
                  <a:pt x="260330" y="394570"/>
                </a:lnTo>
                <a:lnTo>
                  <a:pt x="242636" y="384860"/>
                </a:lnTo>
                <a:cubicBezTo>
                  <a:pt x="219294" y="367224"/>
                  <a:pt x="199023" y="344719"/>
                  <a:pt x="183475" y="317789"/>
                </a:cubicBezTo>
                <a:close/>
              </a:path>
            </a:pathLst>
          </a:cu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algn="ctr" fontAlgn="base"/>
            <a:endParaRPr lang="zh-CN" altLang="en-US" sz="1015" noProof="1">
              <a:solidFill>
                <a:schemeClr val="accent6">
                  <a:lumMod val="50000"/>
                </a:schemeClr>
              </a:solidFill>
              <a:cs typeface="+mn-ea"/>
              <a:sym typeface="+mn-lt"/>
            </a:endParaRPr>
          </a:p>
        </p:txBody>
      </p:sp>
      <p:sp>
        <p:nvSpPr>
          <p:cNvPr id="61443" name="文本框 4"/>
          <p:cNvSpPr txBox="1"/>
          <p:nvPr>
            <p:custDataLst>
              <p:tags r:id="rId6"/>
            </p:custDataLst>
          </p:nvPr>
        </p:nvSpPr>
        <p:spPr>
          <a:xfrm>
            <a:off x="4016375" y="303214"/>
            <a:ext cx="2446338" cy="59848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dist"/>
            <a:r>
              <a:rPr lang="zh-CN" altLang="en-US" sz="3300" b="1">
                <a:solidFill>
                  <a:schemeClr val="bg1"/>
                </a:solidFill>
                <a:latin typeface="微软雅黑" panose="020b0503020204020204" charset="-122"/>
                <a:ea typeface="微软雅黑"/>
              </a:rPr>
              <a:t>自学指导二</a:t>
            </a:r>
          </a:p>
        </p:txBody>
      </p:sp>
      <p:sp>
        <p:nvSpPr>
          <p:cNvPr id="8" name="文本框 3"/>
          <p:cNvSpPr txBox="1"/>
          <p:nvPr>
            <p:custDataLst>
              <p:tags r:id="rId7"/>
            </p:custDataLst>
          </p:nvPr>
        </p:nvSpPr>
        <p:spPr>
          <a:xfrm>
            <a:off x="2712086" y="2400936"/>
            <a:ext cx="7070725" cy="212280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4800" noProof="1">
                <a:latin typeface="黑体" panose="02010609060101010101" pitchFamily="49" charset="-122"/>
                <a:ea typeface="黑体" panose="02010609060101010101" pitchFamily="49" charset="-122"/>
                <a:cs typeface="黑体" panose="02010609060101010101" pitchFamily="49" charset="-122"/>
                <a:sym typeface="+mn-ea"/>
              </a:rPr>
              <a:t>再次阅读文章，整体感知：</a:t>
            </a:r>
          </a:p>
          <a:p>
            <a:pPr>
              <a:lnSpc>
                <a:spcPct val="150000"/>
              </a:lnSpc>
            </a:pPr>
            <a:r>
              <a:rPr sz="4000" b="1" noProof="1">
                <a:cs typeface="+mn-ea"/>
                <a:sym typeface="+mn-ea"/>
              </a:rPr>
              <a:t>理清</a:t>
            </a:r>
            <a:r>
              <a:rPr lang="zh-CN" altLang="en-US" sz="4000" b="1" noProof="1">
                <a:cs typeface="+mn-ea"/>
                <a:sym typeface="+mn-ea"/>
              </a:rPr>
              <a:t>戏剧</a:t>
            </a:r>
            <a:r>
              <a:rPr sz="4000" b="1" noProof="1">
                <a:cs typeface="+mn-ea"/>
                <a:sym typeface="+mn-ea"/>
              </a:rPr>
              <a:t>情节，把握</a:t>
            </a:r>
            <a:r>
              <a:rPr lang="zh-CN" altLang="en-US" sz="4000" b="1" noProof="1">
                <a:cs typeface="+mn-ea"/>
                <a:sym typeface="+mn-ea"/>
              </a:rPr>
              <a:t>戏剧冲突</a:t>
            </a:r>
            <a:endParaRPr lang="zh-CN" altLang="zh-CN" sz="4000" spc="200" noProof="1">
              <a:solidFill>
                <a:srgbClr val="374552"/>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 name="文本框 2"/>
          <p:cNvSpPr txBox="1"/>
          <p:nvPr>
            <p:custDataLst>
              <p:tags r:id="rId8"/>
            </p:custDataLst>
          </p:nvPr>
        </p:nvSpPr>
        <p:spPr>
          <a:xfrm>
            <a:off x="6840539" y="303213"/>
            <a:ext cx="3541713" cy="7835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auto">
              <a:defRPr/>
            </a:pPr>
            <a:r>
              <a:rPr lang="zh-CN" altLang="en-US" sz="2250" b="1" spc="200" noProof="1">
                <a:latin typeface="+mj-lt"/>
                <a:ea typeface="+mj-ea"/>
                <a:cs typeface="+mj-cs"/>
                <a:sym typeface="+mn-ea"/>
              </a:rPr>
              <a:t>（完成自学后举手示意）</a:t>
            </a:r>
          </a:p>
          <a:p>
            <a:pPr fontAlgn="auto">
              <a:defRPr/>
            </a:pPr>
            <a:r>
              <a:rPr lang="en-US" altLang="zh-CN" sz="2250" b="1" spc="200" noProof="1">
                <a:effectLst>
                  <a:outerShdw blurRad="38100" dist="38100" dir="2700000" algn="tl">
                    <a:srgbClr val="000000">
                      <a:alpha val="43137"/>
                    </a:srgbClr>
                  </a:outerShdw>
                </a:effectLst>
                <a:latin typeface="+mj-lt"/>
                <a:ea typeface="+mj-ea"/>
                <a:cs typeface="+mj-cs"/>
                <a:sym typeface="+mn-ea"/>
              </a:rPr>
              <a:t>            7</a:t>
            </a:r>
            <a:r>
              <a:rPr lang="zh-CN" altLang="en-US" sz="2250" b="1" spc="200" noProof="1">
                <a:effectLst>
                  <a:outerShdw blurRad="38100" dist="38100" dir="2700000" algn="tl">
                    <a:srgbClr val="000000">
                      <a:alpha val="43137"/>
                    </a:srgbClr>
                  </a:outerShdw>
                </a:effectLst>
                <a:latin typeface="+mj-lt"/>
                <a:ea typeface="+mj-ea"/>
                <a:cs typeface="+mj-cs"/>
                <a:sym typeface="+mn-ea"/>
              </a:rPr>
              <a:t>分钟</a:t>
            </a:r>
            <a:endParaRPr lang="zh-CN" altLang="en-US" sz="2250" b="1" spc="200" noProof="1">
              <a:latin typeface="+mj-lt"/>
              <a:ea typeface="+mj-ea"/>
              <a:cs typeface="+mj-cs"/>
              <a:sym typeface="+mn-ea"/>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2136140" y="332741"/>
            <a:ext cx="7886700" cy="1325563"/>
          </a:xfrm>
        </p:spPr>
        <p:txBody>
          <a:bodyPr/>
          <a:lstStyle/>
          <a:p>
            <a:r>
              <a:rPr lang="zh-CN" altLang="en-US" b="1" smtClean="0">
                <a:latin typeface="楷体" panose="02010609060101010101" charset="-122"/>
                <a:ea typeface="楷体" panose="02010609060101010101" charset="-122"/>
                <a:sym typeface="+mn-ea"/>
              </a:rPr>
              <a:t>梳理故事情节</a:t>
            </a:r>
            <a:endParaRPr lang="zh-CN" altLang="en-US">
              <a:solidFill>
                <a:srgbClr val="C00000"/>
              </a:solidFill>
              <a:latin typeface="华文仿宋" panose="02010600040101010101" pitchFamily="2" charset="-122"/>
              <a:ea typeface="华文仿宋" panose="02010600040101010101" pitchFamily="2" charset="-122"/>
            </a:endParaRPr>
          </a:p>
        </p:txBody>
      </p:sp>
      <p:sp>
        <p:nvSpPr>
          <p:cNvPr id="3" name="内容占位符 2"/>
          <p:cNvSpPr>
            <a:spLocks noGrp="1"/>
          </p:cNvSpPr>
          <p:nvPr>
            <p:ph idx="1"/>
            <p:custDataLst>
              <p:tags r:id="rId4"/>
            </p:custDataLst>
          </p:nvPr>
        </p:nvSpPr>
        <p:spPr>
          <a:xfrm>
            <a:off x="1569085" y="1825626"/>
            <a:ext cx="9103360" cy="4351655"/>
          </a:xfrm>
        </p:spPr>
        <p:txBody>
          <a:bodyPr>
            <a:normAutofit/>
          </a:bodyPr>
          <a:lstStyle/>
          <a:p>
            <a:pPr marL="0" indent="0">
              <a:lnSpc>
                <a:spcPct val="150000"/>
              </a:lnSpc>
              <a:spcBef>
                <a:spcPts val="700"/>
              </a:spcBef>
              <a:buNone/>
            </a:pPr>
            <a:r>
              <a:rPr lang="en-US" altLang="zh-CN" smtClean="0">
                <a:latin typeface="楷体" panose="02010609060101010101" charset="-122"/>
                <a:ea typeface="楷体" panose="02010609060101010101" charset="-122"/>
              </a:rPr>
              <a:t> </a:t>
            </a:r>
            <a:r>
              <a:rPr lang="zh-CN" altLang="en-US" sz="4000">
                <a:latin typeface="楷体" panose="02010609060101010101" charset="-122"/>
                <a:ea typeface="楷体" panose="02010609060101010101" charset="-122"/>
              </a:rPr>
              <a:t>娜拉舞会归来 </a:t>
            </a:r>
            <a:r>
              <a:rPr lang="en-US" altLang="zh-CN" sz="4000">
                <a:latin typeface="楷体" panose="02010609060101010101" charset="-122"/>
                <a:ea typeface="楷体" panose="02010609060101010101" charset="-122"/>
              </a:rPr>
              <a:t>——</a:t>
            </a:r>
            <a:r>
              <a:rPr lang="zh-CN" altLang="en-US" sz="4000">
                <a:latin typeface="楷体" panose="02010609060101010101" charset="-122"/>
                <a:ea typeface="楷体" panose="02010609060101010101" charset="-122"/>
              </a:rPr>
              <a:t>阮克送名片诀别 </a:t>
            </a:r>
            <a:r>
              <a:rPr lang="en-US" altLang="zh-CN" sz="4000">
                <a:latin typeface="楷体" panose="02010609060101010101" charset="-122"/>
                <a:ea typeface="楷体" panose="02010609060101010101" charset="-122"/>
              </a:rPr>
              <a:t>——</a:t>
            </a:r>
            <a:r>
              <a:rPr lang="zh-CN" altLang="en-US" sz="4000">
                <a:latin typeface="楷体" panose="02010609060101010101" charset="-122"/>
                <a:ea typeface="楷体" panose="02010609060101010101" charset="-122"/>
              </a:rPr>
              <a:t>海尔茂看信怒骂娜拉 </a:t>
            </a:r>
            <a:r>
              <a:rPr lang="en-US" altLang="zh-CN" sz="4000">
                <a:latin typeface="楷体" panose="02010609060101010101" charset="-122"/>
                <a:ea typeface="楷体" panose="02010609060101010101" charset="-122"/>
              </a:rPr>
              <a:t>——</a:t>
            </a:r>
            <a:r>
              <a:rPr lang="zh-CN" altLang="en-US" sz="4000">
                <a:latin typeface="楷体" panose="02010609060101010101" charset="-122"/>
                <a:ea typeface="楷体" panose="02010609060101010101" charset="-122"/>
              </a:rPr>
              <a:t>海尔茂再次看信饶恕娜拉 </a:t>
            </a:r>
            <a:r>
              <a:rPr lang="en-US" altLang="zh-CN" sz="4000">
                <a:latin typeface="楷体" panose="02010609060101010101" charset="-122"/>
                <a:ea typeface="楷体" panose="02010609060101010101" charset="-122"/>
              </a:rPr>
              <a:t>—— </a:t>
            </a:r>
            <a:r>
              <a:rPr lang="zh-CN" altLang="en-US" sz="4000">
                <a:latin typeface="楷体" panose="02010609060101010101" charset="-122"/>
                <a:ea typeface="楷体" panose="02010609060101010101" charset="-122"/>
              </a:rPr>
              <a:t>两人正经谈话</a:t>
            </a:r>
            <a:r>
              <a:rPr lang="en-US" altLang="zh-CN" sz="4000">
                <a:latin typeface="楷体" panose="02010609060101010101" charset="-122"/>
                <a:ea typeface="楷体" panose="02010609060101010101" charset="-122"/>
              </a:rPr>
              <a:t>——</a:t>
            </a:r>
            <a:r>
              <a:rPr lang="zh-CN" altLang="en-US" sz="4000">
                <a:latin typeface="楷体" panose="02010609060101010101" charset="-122"/>
                <a:ea typeface="楷体" panose="02010609060101010101" charset="-122"/>
              </a:rPr>
              <a:t>娜拉出走</a:t>
            </a:r>
          </a:p>
          <a:p>
            <a:pPr>
              <a:lnSpc>
                <a:spcPct val="150000"/>
              </a:lnSpc>
              <a:spcBef>
                <a:spcPts val="700"/>
              </a:spcBef>
            </a:pPr>
            <a:endParaRPr lang="zh-CN" altLang="en-US" sz="4000"/>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121" name="标题 1"/>
          <p:cNvSpPr>
            <a:spLocks noGrp="1" noChangeArrowheads="1"/>
          </p:cNvSpPr>
          <p:nvPr>
            <p:ph type="title"/>
            <p:custDataLst>
              <p:tags r:id="rId3"/>
            </p:custDataLst>
          </p:nvPr>
        </p:nvSpPr>
        <p:spPr>
          <a:xfrm>
            <a:off x="3009900" y="1063228"/>
            <a:ext cx="6172200" cy="536972"/>
          </a:xfrm>
          <a:solidFill>
            <a:schemeClr val="bg2"/>
          </a:solidFill>
        </p:spPr>
        <p:txBody>
          <a:bodyPr>
            <a:normAutofit fontScale="90000"/>
          </a:bodyPr>
          <a:lstStyle/>
          <a:p>
            <a:pPr eaLnBrk="1" hangingPunct="1"/>
            <a:r>
              <a:rPr lang="zh-CN" altLang="en-US" b="1" smtClean="0">
                <a:ea typeface="宋体" panose="02010600030101010101" pitchFamily="2" charset="-122"/>
              </a:rPr>
              <a:t> 戏剧冲突</a:t>
            </a:r>
            <a:endParaRPr lang="en-US" altLang="zh-CN" b="1" smtClean="0">
              <a:ea typeface="宋体" panose="02010600030101010101" pitchFamily="2" charset="-122"/>
            </a:endParaRPr>
          </a:p>
        </p:txBody>
      </p:sp>
      <p:sp>
        <p:nvSpPr>
          <p:cNvPr id="5122" name="内容占位符 2"/>
          <p:cNvSpPr>
            <a:spLocks noGrp="1" noChangeArrowheads="1"/>
          </p:cNvSpPr>
          <p:nvPr>
            <p:ph idx="1"/>
            <p:custDataLst>
              <p:tags r:id="rId4"/>
            </p:custDataLst>
          </p:nvPr>
        </p:nvSpPr>
        <p:spPr>
          <a:xfrm>
            <a:off x="2981325" y="1700808"/>
            <a:ext cx="6172200" cy="3394472"/>
          </a:xfrm>
        </p:spPr>
        <p:txBody>
          <a:bodyPr/>
          <a:lstStyle/>
          <a:p>
            <a:pPr eaLnBrk="1" hangingPunct="1">
              <a:buFontTx/>
              <a:buNone/>
            </a:pPr>
            <a:r>
              <a:rPr lang="zh-CN" altLang="en-US" b="1" smtClean="0">
                <a:ea typeface="宋体" panose="02010600030101010101" pitchFamily="2" charset="-122"/>
              </a:rPr>
              <a:t>            </a:t>
            </a:r>
          </a:p>
          <a:p>
            <a:pPr eaLnBrk="1" hangingPunct="1">
              <a:buFontTx/>
              <a:buNone/>
            </a:pPr>
            <a:endParaRPr lang="en-US" altLang="zh-CN" b="1" smtClean="0">
              <a:ea typeface="宋体" panose="02010600030101010101" pitchFamily="2" charset="-122"/>
            </a:endParaRPr>
          </a:p>
        </p:txBody>
      </p:sp>
      <p:sp>
        <p:nvSpPr>
          <p:cNvPr id="4" name="圆角矩形 3"/>
          <p:cNvSpPr>
            <a:spLocks noChangeArrowheads="1"/>
          </p:cNvSpPr>
          <p:nvPr>
            <p:custDataLst>
              <p:tags r:id="rId5"/>
            </p:custDataLst>
          </p:nvPr>
        </p:nvSpPr>
        <p:spPr bwMode="auto">
          <a:xfrm>
            <a:off x="3209925" y="2117978"/>
            <a:ext cx="5772150" cy="400050"/>
          </a:xfrm>
          <a:prstGeom prst="roundRect">
            <a:avLst>
              <a:gd name="adj" fmla="val 16667"/>
            </a:avLst>
          </a:prstGeom>
          <a:solidFill>
            <a:schemeClr val="bg2"/>
          </a:solidFill>
          <a:ln w="9525">
            <a:solidFill>
              <a:schemeClr val="tx1"/>
            </a:solidFill>
            <a:roun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b="1">
                <a:solidFill>
                  <a:srgbClr val="FF0000"/>
                </a:solidFill>
              </a:rPr>
              <a:t>第一次冲突：海尔茂辱骂娜拉伪造签名。</a:t>
            </a:r>
            <a:endParaRPr lang="zh-CN" altLang="en-US" b="1">
              <a:solidFill>
                <a:srgbClr val="FF0000"/>
              </a:solidFill>
            </a:endParaRPr>
          </a:p>
        </p:txBody>
      </p:sp>
      <p:sp>
        <p:nvSpPr>
          <p:cNvPr id="5" name="圆角矩形 4"/>
          <p:cNvSpPr>
            <a:spLocks noChangeArrowheads="1"/>
          </p:cNvSpPr>
          <p:nvPr>
            <p:custDataLst>
              <p:tags r:id="rId6"/>
            </p:custDataLst>
          </p:nvPr>
        </p:nvSpPr>
        <p:spPr bwMode="auto">
          <a:xfrm>
            <a:off x="3209925" y="2852936"/>
            <a:ext cx="5772150" cy="792088"/>
          </a:xfrm>
          <a:prstGeom prst="roundRect">
            <a:avLst>
              <a:gd name="adj" fmla="val 16667"/>
            </a:avLst>
          </a:prstGeom>
          <a:solidFill>
            <a:schemeClr val="bg2"/>
          </a:solidFill>
          <a:ln w="9525">
            <a:solidFill>
              <a:schemeClr val="tx1"/>
            </a:solidFill>
            <a:roun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b="1">
                <a:solidFill>
                  <a:srgbClr val="FF0000"/>
                </a:solidFill>
              </a:rPr>
              <a:t>第二次冲突：娜拉与海尔茂“正经”谈话，并 宣布不再爱他。</a:t>
            </a:r>
            <a:endParaRPr lang="zh-CN" altLang="en-US" b="1">
              <a:solidFill>
                <a:srgbClr val="FF0000"/>
              </a:solidFill>
            </a:endParaRPr>
          </a:p>
        </p:txBody>
      </p:sp>
      <p:sp>
        <p:nvSpPr>
          <p:cNvPr id="6" name="圆角矩形 5"/>
          <p:cNvSpPr>
            <a:spLocks noChangeArrowheads="1"/>
          </p:cNvSpPr>
          <p:nvPr>
            <p:custDataLst>
              <p:tags r:id="rId7"/>
            </p:custDataLst>
          </p:nvPr>
        </p:nvSpPr>
        <p:spPr bwMode="auto">
          <a:xfrm>
            <a:off x="3209925" y="4005064"/>
            <a:ext cx="5715000" cy="400050"/>
          </a:xfrm>
          <a:prstGeom prst="roundRect">
            <a:avLst>
              <a:gd name="adj" fmla="val 16667"/>
            </a:avLst>
          </a:prstGeom>
          <a:solidFill>
            <a:schemeClr val="bg2"/>
          </a:solidFill>
          <a:ln w="9525">
            <a:solidFill>
              <a:schemeClr val="tx1"/>
            </a:solidFill>
            <a:roun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b="1">
                <a:solidFill>
                  <a:srgbClr val="FF0000"/>
                </a:solidFill>
              </a:rPr>
              <a:t>第三次冲突：娜拉继续反抗离家出走。</a:t>
            </a: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738314" y="1487330"/>
            <a:ext cx="8715375" cy="348424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auto">
              <a:lnSpc>
                <a:spcPct val="150000"/>
              </a:lnSpc>
            </a:pPr>
            <a:r>
              <a:rPr lang="zh-CN" altLang="en-US" sz="2100" b="1">
                <a:solidFill>
                  <a:srgbClr val="FF0000"/>
                </a:solidFill>
              </a:rPr>
              <a:t>特点：</a:t>
            </a:r>
          </a:p>
          <a:p>
            <a:pPr fontAlgn="auto">
              <a:lnSpc>
                <a:spcPct val="150000"/>
              </a:lnSpc>
            </a:pPr>
            <a:r>
              <a:rPr lang="en-US" altLang="zh-CN" sz="2100" b="1">
                <a:solidFill>
                  <a:srgbClr val="FF0000"/>
                </a:solidFill>
              </a:rPr>
              <a:t>	</a:t>
            </a:r>
            <a:r>
              <a:rPr lang="zh-CN" altLang="en-US" sz="2100" b="1"/>
              <a:t>(1)</a:t>
            </a:r>
            <a:r>
              <a:rPr lang="zh-CN" altLang="en-US" sz="2100" b="1">
                <a:solidFill>
                  <a:srgbClr val="FF0000"/>
                </a:solidFill>
              </a:rPr>
              <a:t>戏剧冲突尖锐激烈</a:t>
            </a:r>
            <a:r>
              <a:rPr lang="zh-CN" altLang="en-US" sz="2100" b="1"/>
              <a:t>。海尔茂自私自利,男权思想根深蒂固,娜拉追求妇女解放,不安于“玩偶”地位,于是双方发生了尖锐激烈的矛盾冲突。</a:t>
            </a:r>
          </a:p>
          <a:p>
            <a:pPr fontAlgn="auto">
              <a:lnSpc>
                <a:spcPct val="150000"/>
              </a:lnSpc>
            </a:pPr>
            <a:r>
              <a:rPr lang="en-US" altLang="zh-CN" sz="2100" b="1"/>
              <a:t>	</a:t>
            </a:r>
            <a:r>
              <a:rPr lang="zh-CN" altLang="en-US" sz="2100" b="1"/>
              <a:t>(2)</a:t>
            </a:r>
            <a:r>
              <a:rPr lang="zh-CN" altLang="en-US" sz="2100" b="1">
                <a:solidFill>
                  <a:srgbClr val="FF0000"/>
                </a:solidFill>
              </a:rPr>
              <a:t>戏剧冲突高度集中</a:t>
            </a:r>
            <a:r>
              <a:rPr lang="zh-CN" altLang="en-US" sz="2100" b="1"/>
              <a:t>。在剧中,作者把海尔茂和娜拉的冲突安排在一个地点(家中)、围绕一件事(借据事件)而展开,戏剧冲突高度集中。</a:t>
            </a:r>
          </a:p>
          <a:p>
            <a:pPr fontAlgn="auto">
              <a:lnSpc>
                <a:spcPct val="150000"/>
              </a:lnSpc>
            </a:pPr>
            <a:r>
              <a:rPr lang="en-US" altLang="zh-CN" sz="2100" b="1"/>
              <a:t>	</a:t>
            </a:r>
            <a:r>
              <a:rPr lang="zh-CN" altLang="en-US" sz="2100" b="1"/>
              <a:t>(3)</a:t>
            </a:r>
            <a:r>
              <a:rPr lang="zh-CN" altLang="en-US" sz="2100" b="1">
                <a:solidFill>
                  <a:srgbClr val="FF0000"/>
                </a:solidFill>
              </a:rPr>
              <a:t>戏剧冲突紧张曲折</a:t>
            </a:r>
            <a:r>
              <a:rPr lang="zh-CN" altLang="en-US" sz="2100" b="1"/>
              <a:t>。在剧中,海尔茂“变色龙”般的变化,娜拉性格、情感的前后变化,构成了紧张曲折的戏剧冲突,紧紧抓住了读者的心。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5537" name="文本框 1"/>
          <p:cNvSpPr txBox="1"/>
          <p:nvPr>
            <p:custDataLst>
              <p:tags r:id="rId3"/>
            </p:custDataLst>
          </p:nvPr>
        </p:nvSpPr>
        <p:spPr>
          <a:xfrm>
            <a:off x="2882901" y="522288"/>
            <a:ext cx="2278063" cy="755650"/>
          </a:xfrm>
          <a:prstGeom prst="rect">
            <a:avLst/>
          </a:prstGeom>
          <a:noFill/>
          <a:ln w="9525">
            <a:noFill/>
          </a:ln>
        </p:spPr>
        <p:txBody>
          <a:bodyPr wrap="squar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3600">
                <a:solidFill>
                  <a:srgbClr val="404040"/>
                </a:solidFill>
              </a:rPr>
              <a:t>课堂小结</a:t>
            </a:r>
          </a:p>
        </p:txBody>
      </p:sp>
      <p:sp>
        <p:nvSpPr>
          <p:cNvPr id="65538" name="文本框 1"/>
          <p:cNvSpPr txBox="1"/>
          <p:nvPr>
            <p:custDataLst>
              <p:tags r:id="rId4"/>
            </p:custDataLst>
          </p:nvPr>
        </p:nvSpPr>
        <p:spPr>
          <a:xfrm>
            <a:off x="3431540" y="1278255"/>
            <a:ext cx="7773988" cy="507746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a:latin typeface="Arial" pitchFamily="34" charset="0"/>
                <a:ea typeface="宋体" panose="02010600030101010101" pitchFamily="2" charset="-122"/>
              </a:rPr>
              <a:t>        </a:t>
            </a:r>
            <a:r>
              <a:rPr lang="en-US" altLang="zh-CN" sz="5400" b="1">
                <a:latin typeface="黑体" panose="02010609060101010101" pitchFamily="49" charset="-122"/>
                <a:ea typeface="黑体" panose="02010609060101010101" pitchFamily="49" charset="-122"/>
                <a:cs typeface="黑体" panose="02010609060101010101" pitchFamily="49" charset="-122"/>
              </a:rPr>
              <a:t>   </a:t>
            </a:r>
            <a:r>
              <a:rPr lang="zh-CN" altLang="en-US" sz="5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本文主要描写了女主人公娜拉与丈夫海尔茂之间由相亲相爱转为决裂的过程。</a:t>
            </a:r>
            <a:endParaRPr lang="zh-CN" altLang="en-US" sz="5400" b="1">
              <a:solidFill>
                <a:srgbClr val="404040"/>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fad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6561" name="文本框 5"/>
          <p:cNvSpPr txBox="1"/>
          <p:nvPr>
            <p:custDataLst>
              <p:tags r:id="rId3"/>
            </p:custDataLst>
          </p:nvPr>
        </p:nvSpPr>
        <p:spPr>
          <a:xfrm>
            <a:off x="2709199" y="2348549"/>
            <a:ext cx="692497" cy="1870075"/>
          </a:xfrm>
          <a:prstGeom prst="rect">
            <a:avLst/>
          </a:prstGeom>
          <a:noFill/>
          <a:ln w="9525">
            <a:noFill/>
          </a:ln>
        </p:spPr>
        <p:txBody>
          <a:bodyPr vert="eaVert"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3300">
                <a:solidFill>
                  <a:srgbClr val="FF0000"/>
                </a:solidFill>
                <a:latin typeface="华文新魏" panose="02010800040101010101" pitchFamily="2" charset="-122"/>
                <a:ea typeface="华文新魏" panose="02010800040101010101" pitchFamily="2" charset="-122"/>
              </a:rPr>
              <a:t>玩偶之家</a:t>
            </a:r>
          </a:p>
        </p:txBody>
      </p:sp>
      <p:sp>
        <p:nvSpPr>
          <p:cNvPr id="5" name="左大括号 4"/>
          <p:cNvSpPr/>
          <p:nvPr>
            <p:custDataLst>
              <p:tags r:id="rId4"/>
            </p:custDataLst>
          </p:nvPr>
        </p:nvSpPr>
        <p:spPr>
          <a:xfrm>
            <a:off x="3431223" y="1269365"/>
            <a:ext cx="274638" cy="4210050"/>
          </a:xfrm>
          <a:prstGeom prst="leftBrace">
            <a:avLst/>
          </a:prstGeom>
          <a:noFill/>
          <a:ln w="381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algn="ctr" fontAlgn="base"/>
            <a:endParaRPr kumimoji="1" lang="zh-CN" altLang="en-US" sz="100" noProof="1"/>
          </a:p>
        </p:txBody>
      </p:sp>
      <p:sp>
        <p:nvSpPr>
          <p:cNvPr id="66563" name="内容占位符 2"/>
          <p:cNvSpPr>
            <a:spLocks noGrp="1"/>
          </p:cNvSpPr>
          <p:nvPr>
            <p:custDataLst>
              <p:tags r:id="rId5"/>
            </p:custDataLst>
          </p:nvPr>
        </p:nvSpPr>
        <p:spPr>
          <a:xfrm>
            <a:off x="3791586" y="735330"/>
            <a:ext cx="6017895" cy="5278120"/>
          </a:xfrm>
          <a:prstGeom prst="rect">
            <a:avLst/>
          </a:prstGeom>
          <a:noFill/>
          <a:ln w="9525">
            <a:noFill/>
          </a:ln>
        </p:spPr>
        <p:txBody>
          <a:bodyPr lIns="68580" tIns="34290" rIns="68580" bIns="34290"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auto">
              <a:lnSpc>
                <a:spcPct val="150000"/>
              </a:lnSpc>
            </a:pPr>
            <a:r>
              <a:rPr lang="zh-CN" altLang="en-US" sz="3200" b="1">
                <a:latin typeface="黑体" panose="02010609060101010101" pitchFamily="49" charset="-122"/>
                <a:ea typeface="黑体" panose="02010609060101010101" pitchFamily="49" charset="-122"/>
                <a:cs typeface="黑体" panose="02010609060101010101" pitchFamily="49" charset="-122"/>
                <a:sym typeface="+mn-ea"/>
              </a:rPr>
              <a:t>第一部分:娜拉在海尔茂的责骂之后突然觉醒。</a:t>
            </a:r>
            <a:endParaRPr lang="zh-CN" altLang="en-US" sz="3200" b="1">
              <a:latin typeface="黑体" panose="02010609060101010101" pitchFamily="49" charset="-122"/>
              <a:ea typeface="黑体" panose="02010609060101010101" pitchFamily="49" charset="-122"/>
              <a:cs typeface="黑体" panose="02010609060101010101" pitchFamily="49" charset="-122"/>
            </a:endParaRPr>
          </a:p>
          <a:p>
            <a:pPr fontAlgn="auto">
              <a:lnSpc>
                <a:spcPct val="150000"/>
              </a:lnSpc>
            </a:pPr>
            <a:r>
              <a:rPr lang="zh-CN" altLang="en-US" sz="3200" b="1">
                <a:latin typeface="黑体" panose="02010609060101010101" pitchFamily="49" charset="-122"/>
                <a:ea typeface="黑体" panose="02010609060101010101" pitchFamily="49" charset="-122"/>
                <a:cs typeface="黑体" panose="02010609060101010101" pitchFamily="49" charset="-122"/>
                <a:sym typeface="+mn-ea"/>
              </a:rPr>
              <a:t>第二部分:柯洛克斯泰突然退还借据使海尔茂在“转危为安”之后再次露出丑态。</a:t>
            </a:r>
            <a:endParaRPr lang="zh-CN" altLang="en-US" sz="3200" b="1">
              <a:latin typeface="黑体" panose="02010609060101010101" pitchFamily="49" charset="-122"/>
              <a:ea typeface="黑体" panose="02010609060101010101" pitchFamily="49" charset="-122"/>
              <a:cs typeface="黑体" panose="02010609060101010101" pitchFamily="49" charset="-122"/>
            </a:endParaRPr>
          </a:p>
          <a:p>
            <a:pPr fontAlgn="auto">
              <a:lnSpc>
                <a:spcPct val="150000"/>
              </a:lnSpc>
            </a:pPr>
            <a:r>
              <a:rPr lang="zh-CN" altLang="en-US" sz="3200" b="1">
                <a:latin typeface="黑体" panose="02010609060101010101" pitchFamily="49" charset="-122"/>
                <a:ea typeface="黑体" panose="02010609060101010101" pitchFamily="49" charset="-122"/>
                <a:cs typeface="黑体" panose="02010609060101010101" pitchFamily="49" charset="-122"/>
                <a:sym typeface="+mn-ea"/>
              </a:rPr>
              <a:t>第三部分：娜拉对海尔茂提出独立宣言。</a:t>
            </a:r>
            <a:endParaRPr lang="zh-CN" altLang="en-US" sz="3200" b="1">
              <a:latin typeface="黑体" panose="02010609060101010101" pitchFamily="49" charset="-122"/>
              <a:ea typeface="黑体" panose="02010609060101010101" pitchFamily="49" charset="-122"/>
              <a:cs typeface="黑体" panose="02010609060101010101" pitchFamily="49" charset="-122"/>
            </a:endParaRPr>
          </a:p>
          <a:p>
            <a:pPr>
              <a:lnSpc>
                <a:spcPct val="120000"/>
              </a:lnSpc>
            </a:pPr>
            <a:endParaRPr lang="zh-CN" altLang="en-US" sz="3200">
              <a:solidFill>
                <a:srgbClr val="49683D"/>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fad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https://d.book118.com/016221042124010031</a:t>
            </a:r>
          </a:p>
        </p:txBody>
      </p:sp>
    </p:spTree>
  </p:cSld>
  <p:clrMapOvr>
    <a:masterClrMapping/>
  </p:clrMapOvr>
  <p:transition/>
  <p:timing/>
</p:sld>
</file>

<file path=ppt/tags/tag1.xml><?xml version="1.0" encoding="utf-8"?>
<p:tagLst xmlns:p="http://schemas.openxmlformats.org/presentationml/2006/main">
  <p:tag name="AS_UNIQUEID" val="1004"/>
</p:tagLst>
</file>

<file path=ppt/tags/tag2.xml><?xml version="1.0" encoding="utf-8"?>
<p:tagLst xmlns:p="http://schemas.openxmlformats.org/presentationml/2006/main">
  <p:tag name="AS_UNIQUEID" val="1005"/>
</p:tagLst>
</file>

<file path=ppt/tags/tag3.xml><?xml version="1.0" encoding="utf-8"?>
<p:tagLst xmlns:p="http://schemas.openxmlformats.org/presentationml/2006/main">
  <p:tag name="AS_UNIQUEID" val="1006"/>
</p:tagLst>
</file>

<file path=ppt/tags/tag4.xml><?xml version="1.0" encoding="utf-8"?>
<p:tagLst xmlns:p="http://schemas.openxmlformats.org/presentationml/2006/main">
  <p:tag name="AS_UNIQUEID" val="1007"/>
</p:tagLst>
</file>

<file path=ppt/tags/tag5.xml><?xml version="1.0" encoding="utf-8"?>
<p:tagLst xmlns:p="http://schemas.openxmlformats.org/presentationml/2006/main">
  <p:tag name="AS_UNIQUEID" val="1008"/>
</p:tagLst>
</file>

<file path=ppt/tags/tag6.xml><?xml version="1.0" encoding="utf-8"?>
<p:tagLst xmlns:p="http://schemas.openxmlformats.org/presentationml/2006/main">
  <p:tag name="AS_UNIQUEID" val="1009"/>
</p:tagLst>
</file>

<file path=ppt/tags/tag7.xml><?xml version="1.0" encoding="utf-8"?>
<p:tagLst xmlns:p="http://schemas.openxmlformats.org/presentationml/2006/main">
  <p:tag name="AS_UNIQUEID" val="1010"/>
</p:tagLst>
</file>

<file path=ppt/tags/tag8.xml><?xml version="1.0" encoding="utf-8"?>
<p:tagLst xmlns:p="http://schemas.openxmlformats.org/presentationml/2006/main">
  <p:tag name="AS_UNIQUEID" val="1011"/>
</p:tagLst>
</file>

<file path=ppt/tags/tag9.xml><?xml version="1.0" encoding="utf-8"?>
<p:tagLst xmlns:p="http://schemas.openxmlformats.org/presentationml/2006/main">
  <p:tag name="AS_UNIQUEID" val="1012"/>
</p:tagLst>
</file>

<file path=ppt/tags/tag10.xml><?xml version="1.0" encoding="utf-8"?>
<p:tagLst xmlns:p="http://schemas.openxmlformats.org/presentationml/2006/main">
  <p:tag name="AS_UNIQUEID" val="1013"/>
</p:tagLst>
</file>

<file path=ppt/tags/tag11.xml><?xml version="1.0" encoding="utf-8"?>
<p:tagLst xmlns:p="http://schemas.openxmlformats.org/presentationml/2006/main">
  <p:tag name="AS_UNIQUEID" val="1014"/>
</p:tagLst>
</file>

<file path=ppt/tags/tag12.xml><?xml version="1.0" encoding="utf-8"?>
<p:tagLst xmlns:p="http://schemas.openxmlformats.org/presentationml/2006/main">
  <p:tag name="AS_UNIQUEID" val="1015"/>
</p:tagLst>
</file>

<file path=ppt/tags/tag13.xml><?xml version="1.0" encoding="utf-8"?>
<p:tagLst xmlns:p="http://schemas.openxmlformats.org/presentationml/2006/main">
  <p:tag name="AS_UNIQUEID" val="1016"/>
</p:tagLst>
</file>

<file path=ppt/tags/tag14.xml><?xml version="1.0" encoding="utf-8"?>
<p:tagLst xmlns:p="http://schemas.openxmlformats.org/presentationml/2006/main">
  <p:tag name="AS_UNIQUEID" val="1017"/>
</p:tagLst>
</file>

<file path=ppt/tags/tag15.xml><?xml version="1.0" encoding="utf-8"?>
<p:tagLst xmlns:p="http://schemas.openxmlformats.org/presentationml/2006/main">
  <p:tag name="AS_UNIQUEID" val="1018"/>
</p:tagLst>
</file>

<file path=ppt/tags/tag16.xml><?xml version="1.0" encoding="utf-8"?>
<p:tagLst xmlns:p="http://schemas.openxmlformats.org/presentationml/2006/main">
  <p:tag name="AS_UNIQUEID" val="1019"/>
</p:tagLst>
</file>

<file path=ppt/tags/tag17.xml><?xml version="1.0" encoding="utf-8"?>
<p:tagLst xmlns:p="http://schemas.openxmlformats.org/presentationml/2006/main">
  <p:tag name="AS_UNIQUEID" val="1020"/>
</p:tagLst>
</file>

<file path=ppt/tags/tag18.xml><?xml version="1.0" encoding="utf-8"?>
<p:tagLst xmlns:p="http://schemas.openxmlformats.org/presentationml/2006/main">
  <p:tag name="AS_UNIQUEID" val="1021"/>
</p:tagLst>
</file>

<file path=ppt/tags/tag19.xml><?xml version="1.0" encoding="utf-8"?>
<p:tagLst xmlns:p="http://schemas.openxmlformats.org/presentationml/2006/main">
  <p:tag name="AS_UNIQUEID" val="1022"/>
</p:tagLst>
</file>

<file path=ppt/tags/tag20.xml><?xml version="1.0" encoding="utf-8"?>
<p:tagLst xmlns:p="http://schemas.openxmlformats.org/presentationml/2006/main">
  <p:tag name="AS_UNIQUEID" val="1023"/>
</p:tagLst>
</file>

<file path=ppt/tags/tag21.xml><?xml version="1.0" encoding="utf-8"?>
<p:tagLst xmlns:p="http://schemas.openxmlformats.org/presentationml/2006/main">
  <p:tag name="AS_UNIQUEID" val="1024"/>
</p:tagLst>
</file>

<file path=ppt/tags/tag22.xml><?xml version="1.0" encoding="utf-8"?>
<p:tagLst xmlns:p="http://schemas.openxmlformats.org/presentationml/2006/main">
  <p:tag name="AS_UNIQUEID" val="1025"/>
</p:tagLst>
</file>

<file path=ppt/tags/tag23.xml><?xml version="1.0" encoding="utf-8"?>
<p:tagLst xmlns:p="http://schemas.openxmlformats.org/presentationml/2006/main">
  <p:tag name="AS_UNIQUEID" val="1026"/>
</p:tagLst>
</file>

<file path=ppt/tags/tag24.xml><?xml version="1.0" encoding="utf-8"?>
<p:tagLst xmlns:p="http://schemas.openxmlformats.org/presentationml/2006/main">
  <p:tag name="AS_UNIQUEID" val="1027"/>
</p:tagLst>
</file>

<file path=ppt/tags/tag25.xml><?xml version="1.0" encoding="utf-8"?>
<p:tagLst xmlns:p="http://schemas.openxmlformats.org/presentationml/2006/main">
  <p:tag name="AS_UNIQUEID" val="1028"/>
</p:tagLst>
</file>

<file path=ppt/tags/tag26.xml><?xml version="1.0" encoding="utf-8"?>
<p:tagLst xmlns:p="http://schemas.openxmlformats.org/presentationml/2006/main">
  <p:tag name="AS_UNIQUEID" val="1029"/>
</p:tagLst>
</file>

<file path=ppt/tags/tag27.xml><?xml version="1.0" encoding="utf-8"?>
<p:tagLst xmlns:p="http://schemas.openxmlformats.org/presentationml/2006/main">
  <p:tag name="AS_UNIQUEID" val="1030"/>
</p:tagLst>
</file>

<file path=ppt/tags/tag28.xml><?xml version="1.0" encoding="utf-8"?>
<p:tagLst xmlns:p="http://schemas.openxmlformats.org/presentationml/2006/main">
  <p:tag name="AS_UNIQUEID" val="1031"/>
</p:tagLst>
</file>

<file path=ppt/tags/tag29.xml><?xml version="1.0" encoding="utf-8"?>
<p:tagLst xmlns:p="http://schemas.openxmlformats.org/presentationml/2006/main">
  <p:tag name="AS_UNIQUEID" val="1032"/>
</p:tagLst>
</file>

<file path=ppt/tags/tag30.xml><?xml version="1.0" encoding="utf-8"?>
<p:tagLst xmlns:p="http://schemas.openxmlformats.org/presentationml/2006/main">
  <p:tag name="AS_UNIQUEID" val="1033"/>
</p:tagLst>
</file>

<file path=ppt/tags/tag31.xml><?xml version="1.0" encoding="utf-8"?>
<p:tagLst xmlns:p="http://schemas.openxmlformats.org/presentationml/2006/main">
  <p:tag name="AS_UNIQUEID" val="1034"/>
</p:tagLst>
</file>

<file path=ppt/tags/tag32.xml><?xml version="1.0" encoding="utf-8"?>
<p:tagLst xmlns:p="http://schemas.openxmlformats.org/presentationml/2006/main">
  <p:tag name="AS_UNIQUEID" val="1035"/>
</p:tagLst>
</file>

<file path=ppt/tags/tag33.xml><?xml version="1.0" encoding="utf-8"?>
<p:tagLst xmlns:p="http://schemas.openxmlformats.org/presentationml/2006/main">
  <p:tag name="AS_UNIQUEID" val="1036"/>
</p:tagLst>
</file>

<file path=ppt/tags/tag34.xml><?xml version="1.0" encoding="utf-8"?>
<p:tagLst xmlns:p="http://schemas.openxmlformats.org/presentationml/2006/main">
  <p:tag name="AS_UNIQUEID" val="1037"/>
</p:tagLst>
</file>

<file path=ppt/tags/tag35.xml><?xml version="1.0" encoding="utf-8"?>
<p:tagLst xmlns:p="http://schemas.openxmlformats.org/presentationml/2006/main">
  <p:tag name="AS_UNIQUEID" val="1038"/>
</p:tagLst>
</file>

<file path=ppt/tags/tag36.xml><?xml version="1.0" encoding="utf-8"?>
<p:tagLst xmlns:p="http://schemas.openxmlformats.org/presentationml/2006/main">
  <p:tag name="AS_UNIQUEID" val="1039"/>
</p:tagLst>
</file>

<file path=ppt/tags/tag37.xml><?xml version="1.0" encoding="utf-8"?>
<p:tagLst xmlns:p="http://schemas.openxmlformats.org/presentationml/2006/main">
  <p:tag name="AS_UNIQUEID" val="1040"/>
</p:tagLst>
</file>

<file path=ppt/tags/tag38.xml><?xml version="1.0" encoding="utf-8"?>
<p:tagLst xmlns:p="http://schemas.openxmlformats.org/presentationml/2006/main">
  <p:tag name="AS_UNIQUEID" val="1041"/>
</p:tagLst>
</file>

<file path=ppt/tags/tag39.xml><?xml version="1.0" encoding="utf-8"?>
<p:tagLst xmlns:p="http://schemas.openxmlformats.org/presentationml/2006/main">
  <p:tag name="AS_UNIQUEID" val="1042"/>
</p:tagLst>
</file>

<file path=ppt/tags/tag40.xml><?xml version="1.0" encoding="utf-8"?>
<p:tagLst xmlns:p="http://schemas.openxmlformats.org/presentationml/2006/main">
  <p:tag name="AS_UNIQUEID" val="1043"/>
</p:tagLst>
</file>

<file path=ppt/tags/tag41.xml><?xml version="1.0" encoding="utf-8"?>
<p:tagLst xmlns:p="http://schemas.openxmlformats.org/presentationml/2006/main">
  <p:tag name="AS_UNIQUEID" val="1044"/>
</p:tagLst>
</file>

<file path=ppt/tags/tag42.xml><?xml version="1.0" encoding="utf-8"?>
<p:tagLst xmlns:p="http://schemas.openxmlformats.org/presentationml/2006/main">
  <p:tag name="AS_UNIQUEID" val="1045"/>
</p:tagLst>
</file>

<file path=ppt/tags/tag43.xml><?xml version="1.0" encoding="utf-8"?>
<p:tagLst xmlns:p="http://schemas.openxmlformats.org/presentationml/2006/main">
  <p:tag name="AS_UNIQUEID" val="1046"/>
</p:tagLst>
</file>

<file path=ppt/tags/tag44.xml><?xml version="1.0" encoding="utf-8"?>
<p:tagLst xmlns:p="http://schemas.openxmlformats.org/presentationml/2006/main">
  <p:tag name="AS_UNIQUEID" val="1047"/>
</p:tagLst>
</file>

<file path=ppt/tags/tag45.xml><?xml version="1.0" encoding="utf-8"?>
<p:tagLst xmlns:p="http://schemas.openxmlformats.org/presentationml/2006/main">
  <p:tag name="AS_UNIQUEID" val="1048"/>
</p:tagLst>
</file>

<file path=ppt/tags/tag46.xml><?xml version="1.0" encoding="utf-8"?>
<p:tagLst xmlns:p="http://schemas.openxmlformats.org/presentationml/2006/main">
  <p:tag name="AS_UNIQUEID" val="1049"/>
</p:tagLst>
</file>

<file path=ppt/tags/tag47.xml><?xml version="1.0" encoding="utf-8"?>
<p:tagLst xmlns:p="http://schemas.openxmlformats.org/presentationml/2006/main">
  <p:tag name="AS_UNIQUEID" val="1050"/>
</p:tagLst>
</file>

<file path=ppt/tags/tag48.xml><?xml version="1.0" encoding="utf-8"?>
<p:tagLst xmlns:p="http://schemas.openxmlformats.org/presentationml/2006/main">
  <p:tag name="AS_UNIQUEID" val="1051"/>
</p:tagLst>
</file>

<file path=ppt/tags/tag49.xml><?xml version="1.0" encoding="utf-8"?>
<p:tagLst xmlns:p="http://schemas.openxmlformats.org/presentationml/2006/main">
  <p:tag name="AS_UNIQUEID" val="1052"/>
</p:tagLst>
</file>

<file path=ppt/tags/tag50.xml><?xml version="1.0" encoding="utf-8"?>
<p:tagLst xmlns:p="http://schemas.openxmlformats.org/presentationml/2006/main">
  <p:tag name="AS_UNIQUEID" val="1053"/>
</p:tagLst>
</file>

<file path=ppt/tags/tag51.xml><?xml version="1.0" encoding="utf-8"?>
<p:tagLst xmlns:p="http://schemas.openxmlformats.org/presentationml/2006/main">
  <p:tag name="AS_UNIQUEID" val="1054"/>
</p:tagLst>
</file>

<file path=ppt/tags/tag52.xml><?xml version="1.0" encoding="utf-8"?>
<p:tagLst xmlns:p="http://schemas.openxmlformats.org/presentationml/2006/main">
  <p:tag name="AS_UNIQUEID" val="1055"/>
</p:tagLst>
</file>

<file path=ppt/tags/tag53.xml><?xml version="1.0" encoding="utf-8"?>
<p:tagLst xmlns:p="http://schemas.openxmlformats.org/presentationml/2006/main">
  <p:tag name="AS_UNIQUEID" val="1056"/>
</p:tagLst>
</file>

<file path=ppt/tags/tag54.xml><?xml version="1.0" encoding="utf-8"?>
<p:tagLst xmlns:p="http://schemas.openxmlformats.org/presentationml/2006/main">
  <p:tag name="AS_UNIQUEID" val="1057"/>
</p:tagLst>
</file>

<file path=ppt/tags/tag55.xml><?xml version="1.0" encoding="utf-8"?>
<p:tagLst xmlns:p="http://schemas.openxmlformats.org/presentationml/2006/main">
  <p:tag name="AS_UNIQUEID" val="1058"/>
</p:tagLst>
</file>

<file path=ppt/tags/tag56.xml><?xml version="1.0" encoding="utf-8"?>
<p:tagLst xmlns:p="http://schemas.openxmlformats.org/presentationml/2006/main">
  <p:tag name="AS_UNIQUEID" val="1059"/>
</p:tagLst>
</file>

<file path=ppt/tags/tag57.xml><?xml version="1.0" encoding="utf-8"?>
<p:tagLst xmlns:p="http://schemas.openxmlformats.org/presentationml/2006/main">
  <p:tag name="AS_UNIQUEID" val="1060"/>
</p:tagLst>
</file>

<file path=ppt/tags/tag58.xml><?xml version="1.0" encoding="utf-8"?>
<p:tagLst xmlns:p="http://schemas.openxmlformats.org/presentationml/2006/main">
  <p:tag name="AS_UNIQUEID" val="1061"/>
</p:tagLst>
</file>

<file path=ppt/tags/tag59.xml><?xml version="1.0" encoding="utf-8"?>
<p:tagLst xmlns:p="http://schemas.openxmlformats.org/presentationml/2006/main">
  <p:tag name="AS_UNIQUEID" val="1062"/>
</p:tagLst>
</file>

<file path=ppt/tags/tag60.xml><?xml version="1.0" encoding="utf-8"?>
<p:tagLst xmlns:p="http://schemas.openxmlformats.org/presentationml/2006/main">
  <p:tag name="AS_UNIQUEID" val="1063"/>
</p:tagLst>
</file>

<file path=ppt/tags/tag61.xml><?xml version="1.0" encoding="utf-8"?>
<p:tagLst xmlns:p="http://schemas.openxmlformats.org/presentationml/2006/main">
  <p:tag name="AS_UNIQUEID" val="1064"/>
</p:tagLst>
</file>

<file path=ppt/tags/tag62.xml><?xml version="1.0" encoding="utf-8"?>
<p:tagLst xmlns:p="http://schemas.openxmlformats.org/presentationml/2006/main">
  <p:tag name="AS_UNIQUEID" val="1065"/>
</p:tagLst>
</file>

<file path=ppt/tags/tag63.xml><?xml version="1.0" encoding="utf-8"?>
<p:tagLst xmlns:p="http://schemas.openxmlformats.org/presentationml/2006/main">
  <p:tag name="AS_UNIQUEID" val="1066"/>
</p:tagLst>
</file>

<file path=ppt/tags/tag64.xml><?xml version="1.0" encoding="utf-8"?>
<p:tagLst xmlns:p="http://schemas.openxmlformats.org/presentationml/2006/main">
  <p:tag name="AS_UNIQUEID" val="1067"/>
</p:tagLst>
</file>

<file path=ppt/tags/tag65.xml><?xml version="1.0" encoding="utf-8"?>
<p:tagLst xmlns:p="http://schemas.openxmlformats.org/presentationml/2006/main">
  <p:tag name="AS_UNIQUEID" val="1068"/>
</p:tagLst>
</file>

<file path=ppt/tags/tag66.xml><?xml version="1.0" encoding="utf-8"?>
<p:tagLst xmlns:p="http://schemas.openxmlformats.org/presentationml/2006/main">
  <p:tag name="AS_UNIQUEID" val="1069"/>
</p:tagLst>
</file>

<file path=ppt/tags/tag67.xml><?xml version="1.0" encoding="utf-8"?>
<p:tagLst xmlns:p="http://schemas.openxmlformats.org/presentationml/2006/main">
  <p:tag name="AS_UNIQUEID" val="1070"/>
</p:tagLst>
</file>

<file path=ppt/tags/tag68.xml><?xml version="1.0" encoding="utf-8"?>
<p:tagLst xmlns:p="http://schemas.openxmlformats.org/presentationml/2006/main">
  <p:tag name="AS_UNIQUEID" val="1071"/>
</p:tagLst>
</file>

<file path=ppt/tags/tag69.xml><?xml version="1.0" encoding="utf-8"?>
<p:tagLst xmlns:p="http://schemas.openxmlformats.org/presentationml/2006/main">
  <p:tag name="AS_UNIQUEID" val="1072"/>
</p:tagLst>
</file>

<file path=ppt/tags/tag70.xml><?xml version="1.0" encoding="utf-8"?>
<p:tagLst xmlns:p="http://schemas.openxmlformats.org/presentationml/2006/main">
  <p:tag name="AS_UNIQUEID" val="1073"/>
</p:tagLst>
</file>

<file path=ppt/tags/tag71.xml><?xml version="1.0" encoding="utf-8"?>
<p:tagLst xmlns:p="http://schemas.openxmlformats.org/presentationml/2006/main">
  <p:tag name="AS_UNIQUEID" val="1074"/>
</p:tagLst>
</file>

<file path=ppt/tags/tag72.xml><?xml version="1.0" encoding="utf-8"?>
<p:tagLst xmlns:p="http://schemas.openxmlformats.org/presentationml/2006/main">
  <p:tag name="AS_UNIQUEID" val="1075"/>
</p:tagLst>
</file>

<file path=ppt/tags/tag73.xml><?xml version="1.0" encoding="utf-8"?>
<p:tagLst xmlns:p="http://schemas.openxmlformats.org/presentationml/2006/main">
  <p:tag name="AS_UNIQUEID" val="1076"/>
</p:tagLst>
</file>

<file path=ppt/tags/tag74.xml><?xml version="1.0" encoding="utf-8"?>
<p:tagLst xmlns:p="http://schemas.openxmlformats.org/presentationml/2006/main">
  <p:tag name="AS_UNIQUEID" val="1077"/>
</p:tagLst>
</file>

<file path=ppt/tags/tag75.xml><?xml version="1.0" encoding="utf-8"?>
<p:tagLst xmlns:p="http://schemas.openxmlformats.org/presentationml/2006/main">
  <p:tag name="AS_UNIQUEID" val="1078"/>
</p:tagLst>
</file>

<file path=ppt/tags/tag76.xml><?xml version="1.0" encoding="utf-8"?>
<p:tagLst xmlns:p="http://schemas.openxmlformats.org/presentationml/2006/main">
  <p:tag name="AS_UNIQUEID" val="886"/>
</p:tagLst>
</file>

<file path=ppt/tags/tag77.xml><?xml version="1.0" encoding="utf-8"?>
<p:tagLst xmlns:p="http://schemas.openxmlformats.org/presentationml/2006/main">
  <p:tag name="AS_UNIQUEID" val="887"/>
</p:tagLst>
</file>

<file path=ppt/tags/tag78.xml><?xml version="1.0" encoding="utf-8"?>
<p:tagLst xmlns:p="http://schemas.openxmlformats.org/presentationml/2006/main">
  <p:tag name="AS_UNIQUEID" val="888"/>
</p:tagLst>
</file>

<file path=ppt/tags/tag79.xml><?xml version="1.0" encoding="utf-8"?>
<p:tagLst xmlns:p="http://schemas.openxmlformats.org/presentationml/2006/main">
  <p:tag name="AS_UNIQUEID" val="889"/>
</p:tagLst>
</file>

<file path=ppt/tags/tag80.xml><?xml version="1.0" encoding="utf-8"?>
<p:tagLst xmlns:p="http://schemas.openxmlformats.org/presentationml/2006/main">
  <p:tag name="AS_UNIQUEID" val="890"/>
</p:tagLst>
</file>

<file path=ppt/tags/tag81.xml><?xml version="1.0" encoding="utf-8"?>
<p:tagLst xmlns:p="http://schemas.openxmlformats.org/presentationml/2006/main">
  <p:tag name="AS_UNIQUEID" val="891"/>
</p:tagLst>
</file>

<file path=ppt/tags/tag82.xml><?xml version="1.0" encoding="utf-8"?>
<p:tagLst xmlns:p="http://schemas.openxmlformats.org/presentationml/2006/main">
  <p:tag name="AS_UNIQUEID" val="892"/>
</p:tagLst>
</file>

<file path=ppt/tags/tag83.xml><?xml version="1.0" encoding="utf-8"?>
<p:tagLst xmlns:p="http://schemas.openxmlformats.org/presentationml/2006/main">
  <p:tag name="AS_UNIQUEID" val="893"/>
</p:tagLst>
</file>

<file path=ppt/tags/tag84.xml><?xml version="1.0" encoding="utf-8"?>
<p:tagLst xmlns:p="http://schemas.openxmlformats.org/presentationml/2006/main">
  <p:tag name="AS_UNIQUEID" val="894"/>
</p:tagLst>
</file>

<file path=ppt/tags/tag85.xml><?xml version="1.0" encoding="utf-8"?>
<p:tagLst xmlns:p="http://schemas.openxmlformats.org/presentationml/2006/main">
  <p:tag name="AS_UNIQUEID" val="895"/>
</p:tagLst>
</file>

<file path=ppt/tags/tag86.xml><?xml version="1.0" encoding="utf-8"?>
<p:tagLst xmlns:p="http://schemas.openxmlformats.org/presentationml/2006/main">
  <p:tag name="AS_UNIQUEID" val="896"/>
</p:tagLst>
</file>

<file path=ppt/tags/tag87.xml><?xml version="1.0" encoding="utf-8"?>
<p:tagLst xmlns:p="http://schemas.openxmlformats.org/presentationml/2006/main">
  <p:tag name="AS_UNIQUEID" val="897"/>
</p:tagLst>
</file>

<file path=ppt/tags/tag88.xml><?xml version="1.0" encoding="utf-8"?>
<p:tagLst xmlns:p="http://schemas.openxmlformats.org/presentationml/2006/main">
  <p:tag name="AS_UNIQUEID" val="898"/>
</p:tagLst>
</file>

<file path=ppt/tags/tag89.xml><?xml version="1.0" encoding="utf-8"?>
<p:tagLst xmlns:p="http://schemas.openxmlformats.org/presentationml/2006/main">
  <p:tag name="AS_UNIQUEID" val="899"/>
</p:tagLst>
</file>

<file path=ppt/tags/tag90.xml><?xml version="1.0" encoding="utf-8"?>
<p:tagLst xmlns:p="http://schemas.openxmlformats.org/presentationml/2006/main">
  <p:tag name="AS_UNIQUEID" val="900"/>
</p:tagLst>
</file>

<file path=ppt/tags/tag91.xml><?xml version="1.0" encoding="utf-8"?>
<p:tagLst xmlns:p="http://schemas.openxmlformats.org/presentationml/2006/main">
  <p:tag name="AS_UNIQUEID" val="901"/>
</p:tagLst>
</file>

<file path=ppt/tags/tag92.xml><?xml version="1.0" encoding="utf-8"?>
<p:tagLst xmlns:p="http://schemas.openxmlformats.org/presentationml/2006/main">
  <p:tag name="AS_UNIQUEID" val="902"/>
</p:tagLst>
</file>

<file path=ppt/tags/tag93.xml><?xml version="1.0" encoding="utf-8"?>
<p:tagLst xmlns:p="http://schemas.openxmlformats.org/presentationml/2006/main">
  <p:tag name="AS_UNIQUEID" val="903"/>
</p:tagLst>
</file>

<file path=ppt/tags/tag94.xml><?xml version="1.0" encoding="utf-8"?>
<p:tagLst xmlns:p="http://schemas.openxmlformats.org/presentationml/2006/main">
  <p:tag name="AS_UNIQUEID" val="904"/>
</p:tagLst>
</file>

<file path=ppt/tags/tag95.xml><?xml version="1.0" encoding="utf-8"?>
<p:tagLst xmlns:p="http://schemas.openxmlformats.org/presentationml/2006/main">
  <p:tag name="AS_UNIQUEID" val="905"/>
</p:tagLst>
</file>

<file path=ppt/tags/tag96.xml><?xml version="1.0" encoding="utf-8"?>
<p:tagLst xmlns:p="http://schemas.openxmlformats.org/presentationml/2006/main">
  <p:tag name="AS_UNIQUEID" val="906"/>
</p:tagLst>
</file>

<file path=ppt/tags/tag97.xml><?xml version="1.0" encoding="utf-8"?>
<p:tagLst xmlns:p="http://schemas.openxmlformats.org/presentationml/2006/main">
  <p:tag name="AS_UNIQUEID" val="907"/>
</p:tagLst>
</file>

<file path=ppt/tags/tag98.xml><?xml version="1.0" encoding="utf-8"?>
<p:tagLst xmlns:p="http://schemas.openxmlformats.org/presentationml/2006/main">
  <p:tag name="AS_UNIQUEID" val="908"/>
</p:tagLst>
</file>

<file path=ppt/tags/tag99.xml><?xml version="1.0" encoding="utf-8"?>
<p:tagLst xmlns:p="http://schemas.openxmlformats.org/presentationml/2006/main">
  <p:tag name="AS_UNIQUEID" val="909"/>
</p:tagLst>
</file>

<file path=ppt/tags/tag100.xml><?xml version="1.0" encoding="utf-8"?>
<p:tagLst xmlns:p="http://schemas.openxmlformats.org/presentationml/2006/main">
  <p:tag name="AS_UNIQUEID" val="910"/>
</p:tagLst>
</file>

<file path=ppt/tags/tag101.xml><?xml version="1.0" encoding="utf-8"?>
<p:tagLst xmlns:p="http://schemas.openxmlformats.org/presentationml/2006/main">
  <p:tag name="AS_UNIQUEID" val="911"/>
</p:tagLst>
</file>

<file path=ppt/tags/tag102.xml><?xml version="1.0" encoding="utf-8"?>
<p:tagLst xmlns:p="http://schemas.openxmlformats.org/presentationml/2006/main">
  <p:tag name="AS_UNIQUEID" val="912"/>
</p:tagLst>
</file>

<file path=ppt/tags/tag103.xml><?xml version="1.0" encoding="utf-8"?>
<p:tagLst xmlns:p="http://schemas.openxmlformats.org/presentationml/2006/main">
  <p:tag name="AS_UNIQUEID" val="913"/>
</p:tagLst>
</file>

<file path=ppt/tags/tag104.xml><?xml version="1.0" encoding="utf-8"?>
<p:tagLst xmlns:p="http://schemas.openxmlformats.org/presentationml/2006/main">
  <p:tag name="AS_UNIQUEID" val="914"/>
</p:tagLst>
</file>

<file path=ppt/tags/tag105.xml><?xml version="1.0" encoding="utf-8"?>
<p:tagLst xmlns:p="http://schemas.openxmlformats.org/presentationml/2006/main">
  <p:tag name="AS_UNIQUEID" val="915"/>
</p:tagLst>
</file>

<file path=ppt/tags/tag106.xml><?xml version="1.0" encoding="utf-8"?>
<p:tagLst xmlns:p="http://schemas.openxmlformats.org/presentationml/2006/main">
  <p:tag name="AS_UNIQUEID" val="916"/>
</p:tagLst>
</file>

<file path=ppt/tags/tag107.xml><?xml version="1.0" encoding="utf-8"?>
<p:tagLst xmlns:p="http://schemas.openxmlformats.org/presentationml/2006/main">
  <p:tag name="AS_UNIQUEID" val="917"/>
</p:tagLst>
</file>

<file path=ppt/tags/tag108.xml><?xml version="1.0" encoding="utf-8"?>
<p:tagLst xmlns:p="http://schemas.openxmlformats.org/presentationml/2006/main">
  <p:tag name="AS_UNIQUEID" val="918"/>
</p:tagLst>
</file>

<file path=ppt/tags/tag109.xml><?xml version="1.0" encoding="utf-8"?>
<p:tagLst xmlns:p="http://schemas.openxmlformats.org/presentationml/2006/main">
  <p:tag name="AS_UNIQUEID" val="919"/>
</p:tagLst>
</file>

<file path=ppt/tags/tag110.xml><?xml version="1.0" encoding="utf-8"?>
<p:tagLst xmlns:p="http://schemas.openxmlformats.org/presentationml/2006/main">
  <p:tag name="AS_UNIQUEID" val="920"/>
</p:tagLst>
</file>

<file path=ppt/tags/tag111.xml><?xml version="1.0" encoding="utf-8"?>
<p:tagLst xmlns:p="http://schemas.openxmlformats.org/presentationml/2006/main">
  <p:tag name="AS_UNIQUEID" val="921"/>
</p:tagLst>
</file>

<file path=ppt/tags/tag112.xml><?xml version="1.0" encoding="utf-8"?>
<p:tagLst xmlns:p="http://schemas.openxmlformats.org/presentationml/2006/main">
  <p:tag name="AS_UNIQUEID" val="922"/>
</p:tagLst>
</file>

<file path=ppt/tags/tag113.xml><?xml version="1.0" encoding="utf-8"?>
<p:tagLst xmlns:p="http://schemas.openxmlformats.org/presentationml/2006/main">
  <p:tag name="AS_UNIQUEID" val="923"/>
</p:tagLst>
</file>

<file path=ppt/tags/tag114.xml><?xml version="1.0" encoding="utf-8"?>
<p:tagLst xmlns:p="http://schemas.openxmlformats.org/presentationml/2006/main">
  <p:tag name="AS_UNIQUEID" val="924"/>
</p:tagLst>
</file>

<file path=ppt/tags/tag115.xml><?xml version="1.0" encoding="utf-8"?>
<p:tagLst xmlns:p="http://schemas.openxmlformats.org/presentationml/2006/main">
  <p:tag name="AS_UNIQUEID" val="925"/>
</p:tagLst>
</file>

<file path=ppt/tags/tag116.xml><?xml version="1.0" encoding="utf-8"?>
<p:tagLst xmlns:p="http://schemas.openxmlformats.org/presentationml/2006/main">
  <p:tag name="AS_UNIQUEID" val="926"/>
</p:tagLst>
</file>

<file path=ppt/tags/tag117.xml><?xml version="1.0" encoding="utf-8"?>
<p:tagLst xmlns:p="http://schemas.openxmlformats.org/presentationml/2006/main">
  <p:tag name="AS_UNIQUEID" val="927"/>
</p:tagLst>
</file>

<file path=ppt/tags/tag118.xml><?xml version="1.0" encoding="utf-8"?>
<p:tagLst xmlns:p="http://schemas.openxmlformats.org/presentationml/2006/main">
  <p:tag name="AS_UNIQUEID" val="928"/>
</p:tagLst>
</file>

<file path=ppt/tags/tag119.xml><?xml version="1.0" encoding="utf-8"?>
<p:tagLst xmlns:p="http://schemas.openxmlformats.org/presentationml/2006/main">
  <p:tag name="AS_UNIQUEID" val="929"/>
</p:tagLst>
</file>

<file path=ppt/tags/tag120.xml><?xml version="1.0" encoding="utf-8"?>
<p:tagLst xmlns:p="http://schemas.openxmlformats.org/presentationml/2006/main">
  <p:tag name="AS_UNIQUEID" val="930"/>
</p:tagLst>
</file>

<file path=ppt/tags/tag121.xml><?xml version="1.0" encoding="utf-8"?>
<p:tagLst xmlns:p="http://schemas.openxmlformats.org/presentationml/2006/main">
  <p:tag name="AS_UNIQUEID" val="931"/>
</p:tagLst>
</file>

<file path=ppt/tags/tag122.xml><?xml version="1.0" encoding="utf-8"?>
<p:tagLst xmlns:p="http://schemas.openxmlformats.org/presentationml/2006/main">
  <p:tag name="AS_UNIQUEID" val="932"/>
</p:tagLst>
</file>

<file path=ppt/tags/tag123.xml><?xml version="1.0" encoding="utf-8"?>
<p:tagLst xmlns:p="http://schemas.openxmlformats.org/presentationml/2006/main">
  <p:tag name="AS_UNIQUEID" val="933"/>
</p:tagLst>
</file>

<file path=ppt/tags/tag124.xml><?xml version="1.0" encoding="utf-8"?>
<p:tagLst xmlns:p="http://schemas.openxmlformats.org/presentationml/2006/main">
  <p:tag name="AS_UNIQUEID" val="934"/>
</p:tagLst>
</file>

<file path=ppt/tags/tag125.xml><?xml version="1.0" encoding="utf-8"?>
<p:tagLst xmlns:p="http://schemas.openxmlformats.org/presentationml/2006/main">
  <p:tag name="AS_UNIQUEID" val="935"/>
</p:tagLst>
</file>

<file path=ppt/tags/tag126.xml><?xml version="1.0" encoding="utf-8"?>
<p:tagLst xmlns:p="http://schemas.openxmlformats.org/presentationml/2006/main">
  <p:tag name="AS_UNIQUEID" val="936"/>
</p:tagLst>
</file>

<file path=ppt/tags/tag127.xml><?xml version="1.0" encoding="utf-8"?>
<p:tagLst xmlns:p="http://schemas.openxmlformats.org/presentationml/2006/main">
  <p:tag name="AS_UNIQUEID" val="937"/>
</p:tagLst>
</file>

<file path=ppt/tags/tag128.xml><?xml version="1.0" encoding="utf-8"?>
<p:tagLst xmlns:p="http://schemas.openxmlformats.org/presentationml/2006/main">
  <p:tag name="AS_UNIQUEID" val="938"/>
</p:tagLst>
</file>

<file path=ppt/tags/tag129.xml><?xml version="1.0" encoding="utf-8"?>
<p:tagLst xmlns:p="http://schemas.openxmlformats.org/presentationml/2006/main">
  <p:tag name="AS_UNIQUEID" val="939"/>
</p:tagLst>
</file>

<file path=ppt/tags/tag130.xml><?xml version="1.0" encoding="utf-8"?>
<p:tagLst xmlns:p="http://schemas.openxmlformats.org/presentationml/2006/main">
  <p:tag name="AS_UNIQUEID" val="940"/>
</p:tagLst>
</file>

<file path=ppt/tags/tag131.xml><?xml version="1.0" encoding="utf-8"?>
<p:tagLst xmlns:p="http://schemas.openxmlformats.org/presentationml/2006/main">
  <p:tag name="AS_UNIQUEID" val="941"/>
</p:tagLst>
</file>

<file path=ppt/tags/tag132.xml><?xml version="1.0" encoding="utf-8"?>
<p:tagLst xmlns:p="http://schemas.openxmlformats.org/presentationml/2006/main">
  <p:tag name="AS_UNIQUEID" val="942"/>
</p:tagLst>
</file>

<file path=ppt/tags/tag133.xml><?xml version="1.0" encoding="utf-8"?>
<p:tagLst xmlns:p="http://schemas.openxmlformats.org/presentationml/2006/main">
  <p:tag name="AS_UNIQUEID" val="943"/>
</p:tagLst>
</file>

<file path=ppt/tags/tag134.xml><?xml version="1.0" encoding="utf-8"?>
<p:tagLst xmlns:p="http://schemas.openxmlformats.org/presentationml/2006/main">
  <p:tag name="AS_UNIQUEID" val="944"/>
</p:tagLst>
</file>

<file path=ppt/tags/tag135.xml><?xml version="1.0" encoding="utf-8"?>
<p:tagLst xmlns:p="http://schemas.openxmlformats.org/presentationml/2006/main">
  <p:tag name="AS_UNIQUEID" val="945"/>
</p:tagLst>
</file>

<file path=ppt/tags/tag136.xml><?xml version="1.0" encoding="utf-8"?>
<p:tagLst xmlns:p="http://schemas.openxmlformats.org/presentationml/2006/main">
  <p:tag name="AS_UNIQUEID" val="946"/>
</p:tagLst>
</file>

<file path=ppt/tags/tag137.xml><?xml version="1.0" encoding="utf-8"?>
<p:tagLst xmlns:p="http://schemas.openxmlformats.org/presentationml/2006/main">
  <p:tag name="AS_UNIQUEID" val="947"/>
</p:tagLst>
</file>

<file path=ppt/tags/tag138.xml><?xml version="1.0" encoding="utf-8"?>
<p:tagLst xmlns:p="http://schemas.openxmlformats.org/presentationml/2006/main">
  <p:tag name="AS_UNIQUEID" val="948"/>
</p:tagLst>
</file>

<file path=ppt/tags/tag139.xml><?xml version="1.0" encoding="utf-8"?>
<p:tagLst xmlns:p="http://schemas.openxmlformats.org/presentationml/2006/main">
  <p:tag name="AS_UNIQUEID" val="949"/>
</p:tagLst>
</file>

<file path=ppt/tags/tag140.xml><?xml version="1.0" encoding="utf-8"?>
<p:tagLst xmlns:p="http://schemas.openxmlformats.org/presentationml/2006/main">
  <p:tag name="AS_UNIQUEID" val="950"/>
</p:tagLst>
</file>

<file path=ppt/tags/tag141.xml><?xml version="1.0" encoding="utf-8"?>
<p:tagLst xmlns:p="http://schemas.openxmlformats.org/presentationml/2006/main">
  <p:tag name="AS_UNIQUEID" val="951"/>
</p:tagLst>
</file>

<file path=ppt/tags/tag142.xml><?xml version="1.0" encoding="utf-8"?>
<p:tagLst xmlns:p="http://schemas.openxmlformats.org/presentationml/2006/main">
  <p:tag name="AS_UNIQUEID" val="952"/>
</p:tagLst>
</file>

<file path=ppt/tags/tag143.xml><?xml version="1.0" encoding="utf-8"?>
<p:tagLst xmlns:p="http://schemas.openxmlformats.org/presentationml/2006/main">
  <p:tag name="AS_UNIQUEID" val="953"/>
</p:tagLst>
</file>

<file path=ppt/tags/tag144.xml><?xml version="1.0" encoding="utf-8"?>
<p:tagLst xmlns:p="http://schemas.openxmlformats.org/presentationml/2006/main">
  <p:tag name="AS_UNIQUEID" val="954"/>
</p:tagLst>
</file>

<file path=ppt/tags/tag145.xml><?xml version="1.0" encoding="utf-8"?>
<p:tagLst xmlns:p="http://schemas.openxmlformats.org/presentationml/2006/main">
  <p:tag name="AS_UNIQUEID" val="955"/>
</p:tagLst>
</file>

<file path=ppt/tags/tag146.xml><?xml version="1.0" encoding="utf-8"?>
<p:tagLst xmlns:p="http://schemas.openxmlformats.org/presentationml/2006/main">
  <p:tag name="AS_UNIQUEID" val="956"/>
</p:tagLst>
</file>

<file path=ppt/tags/tag147.xml><?xml version="1.0" encoding="utf-8"?>
<p:tagLst xmlns:p="http://schemas.openxmlformats.org/presentationml/2006/main">
  <p:tag name="AS_UNIQUEID" val="957"/>
</p:tagLst>
</file>

<file path=ppt/tags/tag148.xml><?xml version="1.0" encoding="utf-8"?>
<p:tagLst xmlns:p="http://schemas.openxmlformats.org/presentationml/2006/main">
  <p:tag name="AS_UNIQUEID" val="958"/>
</p:tagLst>
</file>

<file path=ppt/tags/tag149.xml><?xml version="1.0" encoding="utf-8"?>
<p:tagLst xmlns:p="http://schemas.openxmlformats.org/presentationml/2006/main">
  <p:tag name="AS_UNIQUEID" val="959"/>
</p:tagLst>
</file>

<file path=ppt/tags/tag150.xml><?xml version="1.0" encoding="utf-8"?>
<p:tagLst xmlns:p="http://schemas.openxmlformats.org/presentationml/2006/main">
  <p:tag name="AS_UNIQUEID" val="960"/>
</p:tagLst>
</file>

<file path=ppt/tags/tag151.xml><?xml version="1.0" encoding="utf-8"?>
<p:tagLst xmlns:p="http://schemas.openxmlformats.org/presentationml/2006/main">
  <p:tag name="AS_UNIQUEID" val="961"/>
</p:tagLst>
</file>

<file path=ppt/tags/tag152.xml><?xml version="1.0" encoding="utf-8"?>
<p:tagLst xmlns:p="http://schemas.openxmlformats.org/presentationml/2006/main">
  <p:tag name="AS_UNIQUEID" val="962"/>
</p:tagLst>
</file>

<file path=ppt/tags/tag153.xml><?xml version="1.0" encoding="utf-8"?>
<p:tagLst xmlns:p="http://schemas.openxmlformats.org/presentationml/2006/main">
  <p:tag name="AS_UNIQUEID" val="963"/>
</p:tagLst>
</file>

<file path=ppt/tags/tag154.xml><?xml version="1.0" encoding="utf-8"?>
<p:tagLst xmlns:p="http://schemas.openxmlformats.org/presentationml/2006/main">
  <p:tag name="AS_UNIQUEID" val="964"/>
</p:tagLst>
</file>

<file path=ppt/tags/tag155.xml><?xml version="1.0" encoding="utf-8"?>
<p:tagLst xmlns:p="http://schemas.openxmlformats.org/presentationml/2006/main">
  <p:tag name="AS_UNIQUEID" val="965"/>
</p:tagLst>
</file>

<file path=ppt/tags/tag156.xml><?xml version="1.0" encoding="utf-8"?>
<p:tagLst xmlns:p="http://schemas.openxmlformats.org/presentationml/2006/main">
  <p:tag name="AS_UNIQUEID" val="966"/>
</p:tagLst>
</file>

<file path=ppt/tags/tag157.xml><?xml version="1.0" encoding="utf-8"?>
<p:tagLst xmlns:p="http://schemas.openxmlformats.org/presentationml/2006/main">
  <p:tag name="AS_UNIQUEID" val="967"/>
</p:tagLst>
</file>

<file path=ppt/tags/tag158.xml><?xml version="1.0" encoding="utf-8"?>
<p:tagLst xmlns:p="http://schemas.openxmlformats.org/presentationml/2006/main">
  <p:tag name="AS_UNIQUEID" val="968"/>
</p:tagLst>
</file>

<file path=ppt/tags/tag159.xml><?xml version="1.0" encoding="utf-8"?>
<p:tagLst xmlns:p="http://schemas.openxmlformats.org/presentationml/2006/main">
  <p:tag name="AS_UNIQUEID" val="969"/>
</p:tagLst>
</file>

<file path=ppt/tags/tag160.xml><?xml version="1.0" encoding="utf-8"?>
<p:tagLst xmlns:p="http://schemas.openxmlformats.org/presentationml/2006/main">
  <p:tag name="AS_UNIQUEID" val="970"/>
</p:tagLst>
</file>

<file path=ppt/tags/tag161.xml><?xml version="1.0" encoding="utf-8"?>
<p:tagLst xmlns:p="http://schemas.openxmlformats.org/presentationml/2006/main">
  <p:tag name="AS_UNIQUEID" val="561"/>
</p:tagLst>
</file>

<file path=ppt/tags/tag162.xml><?xml version="1.0" encoding="utf-8"?>
<p:tagLst xmlns:p="http://schemas.openxmlformats.org/presentationml/2006/main">
  <p:tag name="AS_UNIQUEID" val="562"/>
</p:tagLst>
</file>

<file path=ppt/tags/tag163.xml><?xml version="1.0" encoding="utf-8"?>
<p:tagLst xmlns:p="http://schemas.openxmlformats.org/presentationml/2006/main">
  <p:tag name="AS_UNIQUEID" val="563"/>
</p:tagLst>
</file>

<file path=ppt/tags/tag164.xml><?xml version="1.0" encoding="utf-8"?>
<p:tagLst xmlns:p="http://schemas.openxmlformats.org/presentationml/2006/main">
  <p:tag name="AS_UNIQUEID" val="971"/>
</p:tagLst>
</file>

<file path=ppt/tags/tag165.xml><?xml version="1.0" encoding="utf-8"?>
<p:tagLst xmlns:p="http://schemas.openxmlformats.org/presentationml/2006/main">
  <p:tag name="AS_UNIQUEID" val="584"/>
</p:tagLst>
</file>

<file path=ppt/tags/tag166.xml><?xml version="1.0" encoding="utf-8"?>
<p:tagLst xmlns:p="http://schemas.openxmlformats.org/presentationml/2006/main">
  <p:tag name="AS_UNIQUEID" val="585"/>
</p:tagLst>
</file>

<file path=ppt/tags/tag167.xml><?xml version="1.0" encoding="utf-8"?>
<p:tagLst xmlns:p="http://schemas.openxmlformats.org/presentationml/2006/main">
  <p:tag name="AS_UNIQUEID" val="586"/>
</p:tagLst>
</file>

<file path=ppt/tags/tag168.xml><?xml version="1.0" encoding="utf-8"?>
<p:tagLst xmlns:p="http://schemas.openxmlformats.org/presentationml/2006/main">
  <p:tag name="AS_UNIQUEID" val="587"/>
</p:tagLst>
</file>

<file path=ppt/tags/tag169.xml><?xml version="1.0" encoding="utf-8"?>
<p:tagLst xmlns:p="http://schemas.openxmlformats.org/presentationml/2006/main">
  <p:tag name="AS_UNIQUEID" val="972"/>
</p:tagLst>
</file>

<file path=ppt/tags/tag170.xml><?xml version="1.0" encoding="utf-8"?>
<p:tagLst xmlns:p="http://schemas.openxmlformats.org/presentationml/2006/main">
  <p:tag name="AS_UNIQUEID" val="584"/>
</p:tagLst>
</file>

<file path=ppt/tags/tag171.xml><?xml version="1.0" encoding="utf-8"?>
<p:tagLst xmlns:p="http://schemas.openxmlformats.org/presentationml/2006/main">
  <p:tag name="AS_UNIQUEID" val="585"/>
</p:tagLst>
</file>

<file path=ppt/tags/tag172.xml><?xml version="1.0" encoding="utf-8"?>
<p:tagLst xmlns:p="http://schemas.openxmlformats.org/presentationml/2006/main">
  <p:tag name="AS_UNIQUEID" val="586"/>
</p:tagLst>
</file>

<file path=ppt/tags/tag173.xml><?xml version="1.0" encoding="utf-8"?>
<p:tagLst xmlns:p="http://schemas.openxmlformats.org/presentationml/2006/main">
  <p:tag name="AS_UNIQUEID" val="587"/>
</p:tagLst>
</file>

<file path=ppt/tags/tag174.xml><?xml version="1.0" encoding="utf-8"?>
<p:tagLst xmlns:p="http://schemas.openxmlformats.org/presentationml/2006/main">
  <p:tag name="AS_UNIQUEID" val="973"/>
</p:tagLst>
</file>

<file path=ppt/tags/tag175.xml><?xml version="1.0" encoding="utf-8"?>
<p:tagLst xmlns:p="http://schemas.openxmlformats.org/presentationml/2006/main">
  <p:tag name="AS_UNIQUEID" val="645"/>
</p:tagLst>
</file>

<file path=ppt/tags/tag176.xml><?xml version="1.0" encoding="utf-8"?>
<p:tagLst xmlns:p="http://schemas.openxmlformats.org/presentationml/2006/main">
  <p:tag name="AS_UNIQUEID" val="646"/>
</p:tagLst>
</file>

<file path=ppt/tags/tag177.xml><?xml version="1.0" encoding="utf-8"?>
<p:tagLst xmlns:p="http://schemas.openxmlformats.org/presentationml/2006/main">
  <p:tag name="AS_UNIQUEID" val="647"/>
</p:tagLst>
</file>

<file path=ppt/tags/tag178.xml><?xml version="1.0" encoding="utf-8"?>
<p:tagLst xmlns:p="http://schemas.openxmlformats.org/presentationml/2006/main">
  <p:tag name="AS_UNIQUEID" val="648"/>
</p:tagLst>
</file>

<file path=ppt/tags/tag179.xml><?xml version="1.0" encoding="utf-8"?>
<p:tagLst xmlns:p="http://schemas.openxmlformats.org/presentationml/2006/main">
  <p:tag name="AS_UNIQUEID" val="974"/>
</p:tagLst>
</file>

<file path=ppt/tags/tag180.xml><?xml version="1.0" encoding="utf-8"?>
<p:tagLst xmlns:p="http://schemas.openxmlformats.org/presentationml/2006/main">
  <p:tag name="AS_UNIQUEID" val="645"/>
</p:tagLst>
</file>

<file path=ppt/tags/tag181.xml><?xml version="1.0" encoding="utf-8"?>
<p:tagLst xmlns:p="http://schemas.openxmlformats.org/presentationml/2006/main">
  <p:tag name="AS_UNIQUEID" val="646"/>
</p:tagLst>
</file>

<file path=ppt/tags/tag182.xml><?xml version="1.0" encoding="utf-8"?>
<p:tagLst xmlns:p="http://schemas.openxmlformats.org/presentationml/2006/main">
  <p:tag name="AS_UNIQUEID" val="647"/>
</p:tagLst>
</file>

<file path=ppt/tags/tag183.xml><?xml version="1.0" encoding="utf-8"?>
<p:tagLst xmlns:p="http://schemas.openxmlformats.org/presentationml/2006/main">
  <p:tag name="AS_UNIQUEID" val="648"/>
</p:tagLst>
</file>

<file path=ppt/tags/tag184.xml><?xml version="1.0" encoding="utf-8"?>
<p:tagLst xmlns:p="http://schemas.openxmlformats.org/presentationml/2006/main">
  <p:tag name="AS_UNIQUEID" val="975"/>
</p:tagLst>
</file>

<file path=ppt/tags/tag185.xml><?xml version="1.0" encoding="utf-8"?>
<p:tagLst xmlns:p="http://schemas.openxmlformats.org/presentationml/2006/main">
  <p:tag name="AS_UNIQUEID" val="976"/>
</p:tagLst>
</file>

<file path=ppt/tags/tag186.xml><?xml version="1.0" encoding="utf-8"?>
<p:tagLst xmlns:p="http://schemas.openxmlformats.org/presentationml/2006/main">
  <p:tag name="AS_UNIQUEID" val="977"/>
</p:tagLst>
</file>

<file path=ppt/tags/tag187.xml><?xml version="1.0" encoding="utf-8"?>
<p:tagLst xmlns:p="http://schemas.openxmlformats.org/presentationml/2006/main">
  <p:tag name="AS_UNIQUEID" val="978"/>
</p:tagLst>
</file>

<file path=ppt/tags/tag188.xml><?xml version="1.0" encoding="utf-8"?>
<p:tagLst xmlns:p="http://schemas.openxmlformats.org/presentationml/2006/main">
  <p:tag name="AS_UNIQUEID" val="979"/>
</p:tagLst>
</file>

<file path=ppt/tags/tag189.xml><?xml version="1.0" encoding="utf-8"?>
<p:tagLst xmlns:p="http://schemas.openxmlformats.org/presentationml/2006/main">
  <p:tag name="AS_UNIQUEID" val="980"/>
</p:tagLst>
</file>

<file path=ppt/tags/tag190.xml><?xml version="1.0" encoding="utf-8"?>
<p:tagLst xmlns:p="http://schemas.openxmlformats.org/presentationml/2006/main">
  <p:tag name="AS_UNIQUEID" val="981"/>
</p:tagLst>
</file>

<file path=ppt/tags/tag191.xml><?xml version="1.0" encoding="utf-8"?>
<p:tagLst xmlns:p="http://schemas.openxmlformats.org/presentationml/2006/main">
  <p:tag name="AS_UNIQUEID" val="982"/>
</p:tagLst>
</file>

<file path=ppt/tags/tag192.xml><?xml version="1.0" encoding="utf-8"?>
<p:tagLst xmlns:p="http://schemas.openxmlformats.org/presentationml/2006/main">
  <p:tag name="AS_UNIQUEID" val="983"/>
</p:tagLst>
</file>

<file path=ppt/tags/tag193.xml><?xml version="1.0" encoding="utf-8"?>
<p:tagLst xmlns:p="http://schemas.openxmlformats.org/presentationml/2006/main">
  <p:tag name="AS_UNIQUEID" val="987"/>
</p:tagLst>
</file>

<file path=ppt/tags/tag194.xml><?xml version="1.0" encoding="utf-8"?>
<p:tagLst xmlns:p="http://schemas.openxmlformats.org/presentationml/2006/main">
  <p:tag name="AS_UNIQUEID" val="742"/>
</p:tagLst>
</file>

<file path=ppt/tags/tag195.xml><?xml version="1.0" encoding="utf-8"?>
<p:tagLst xmlns:p="http://schemas.openxmlformats.org/presentationml/2006/main">
  <p:tag name="AS_UNIQUEID" val="743"/>
</p:tagLst>
</file>

<file path=ppt/tags/tag196.xml><?xml version="1.0" encoding="utf-8"?>
<p:tagLst xmlns:p="http://schemas.openxmlformats.org/presentationml/2006/main">
  <p:tag name="AS_UNIQUEID" val="744"/>
</p:tagLst>
</file>

<file path=ppt/tags/tag197.xml><?xml version="1.0" encoding="utf-8"?>
<p:tagLst xmlns:p="http://schemas.openxmlformats.org/presentationml/2006/main">
  <p:tag name="AS_UNIQUEID" val="745"/>
</p:tagLst>
</file>

<file path=ppt/tags/tag198.xml><?xml version="1.0" encoding="utf-8"?>
<p:tagLst xmlns:p="http://schemas.openxmlformats.org/presentationml/2006/main">
  <p:tag name="AS_UNIQUEID" val="746"/>
</p:tagLst>
</file>

<file path=ppt/tags/tag199.xml><?xml version="1.0" encoding="utf-8"?>
<p:tagLst xmlns:p="http://schemas.openxmlformats.org/presentationml/2006/main">
  <p:tag name="AS_UNIQUEID" val="747"/>
</p:tagLst>
</file>

<file path=ppt/tags/tag200.xml><?xml version="1.0" encoding="utf-8"?>
<p:tagLst xmlns:p="http://schemas.openxmlformats.org/presentationml/2006/main">
  <p:tag name="AS_UNIQUEID" val="984"/>
</p:tagLst>
</file>

<file path=ppt/tags/tag201.xml><?xml version="1.0" encoding="utf-8"?>
<p:tagLst xmlns:p="http://schemas.openxmlformats.org/presentationml/2006/main">
  <p:tag name="AS_UNIQUEID" val="749"/>
</p:tagLst>
</file>

<file path=ppt/tags/tag202.xml><?xml version="1.0" encoding="utf-8"?>
<p:tagLst xmlns:p="http://schemas.openxmlformats.org/presentationml/2006/main">
  <p:tag name="AS_UNIQUEID" val="750"/>
</p:tagLst>
</file>

<file path=ppt/tags/tag203.xml><?xml version="1.0" encoding="utf-8"?>
<p:tagLst xmlns:p="http://schemas.openxmlformats.org/presentationml/2006/main">
  <p:tag name="AS_UNIQUEID" val="985"/>
</p:tagLst>
</file>

<file path=ppt/tags/tag204.xml><?xml version="1.0" encoding="utf-8"?>
<p:tagLst xmlns:p="http://schemas.openxmlformats.org/presentationml/2006/main">
  <p:tag name="AS_UNIQUEID" val="279"/>
</p:tagLst>
</file>

<file path=ppt/tags/tag205.xml><?xml version="1.0" encoding="utf-8"?>
<p:tagLst xmlns:p="http://schemas.openxmlformats.org/presentationml/2006/main">
  <p:tag name="AS_UNIQUEID" val="280"/>
</p:tagLst>
</file>

<file path=ppt/tags/tag206.xml><?xml version="1.0" encoding="utf-8"?>
<p:tagLst xmlns:p="http://schemas.openxmlformats.org/presentationml/2006/main">
  <p:tag name="AS_UNIQUEID" val="281"/>
</p:tagLst>
</file>

<file path=ppt/tags/tag207.xml><?xml version="1.0" encoding="utf-8"?>
<p:tagLst xmlns:p="http://schemas.openxmlformats.org/presentationml/2006/main">
  <p:tag name="AS_UNIQUEID" val="986"/>
</p:tagLst>
</file>

<file path=ppt/tags/tag208.xml><?xml version="1.0" encoding="utf-8"?>
<p:tagLst xmlns:p="http://schemas.openxmlformats.org/presentationml/2006/main">
  <p:tag name="AS_UNIQUEID" val="283"/>
</p:tagLst>
</file>

<file path=ppt/tags/tag209.xml><?xml version="1.0" encoding="utf-8"?>
<p:tagLst xmlns:p="http://schemas.openxmlformats.org/presentationml/2006/main">
  <p:tag name="AS_UNIQUEID" val="284"/>
</p:tagLst>
</file>

<file path=ppt/tags/tag210.xml><?xml version="1.0" encoding="utf-8"?>
<p:tagLst xmlns:p="http://schemas.openxmlformats.org/presentationml/2006/main">
  <p:tag name="AS_UNIQUEID" val="285"/>
</p:tagLst>
</file>

<file path=ppt/tags/tag211.xml><?xml version="1.0" encoding="utf-8"?>
<p:tagLst xmlns:p="http://schemas.openxmlformats.org/presentationml/2006/main">
  <p:tag name="AS_UNIQUEID" val="988"/>
</p:tagLst>
</file>

<file path=ppt/tags/tag212.xml><?xml version="1.0" encoding="utf-8"?>
<p:tagLst xmlns:p="http://schemas.openxmlformats.org/presentationml/2006/main">
  <p:tag name="AS_UNIQUEID" val="754"/>
</p:tagLst>
</file>

<file path=ppt/tags/tag213.xml><?xml version="1.0" encoding="utf-8"?>
<p:tagLst xmlns:p="http://schemas.openxmlformats.org/presentationml/2006/main">
  <p:tag name="AS_UNIQUEID" val="755"/>
</p:tagLst>
</file>

<file path=ppt/tags/tag214.xml><?xml version="1.0" encoding="utf-8"?>
<p:tagLst xmlns:p="http://schemas.openxmlformats.org/presentationml/2006/main">
  <p:tag name="AS_UNIQUEID" val="756"/>
</p:tagLst>
</file>

<file path=ppt/tags/tag215.xml><?xml version="1.0" encoding="utf-8"?>
<p:tagLst xmlns:p="http://schemas.openxmlformats.org/presentationml/2006/main">
  <p:tag name="AS_UNIQUEID" val="989"/>
</p:tagLst>
</file>

<file path=ppt/tags/tag216.xml><?xml version="1.0" encoding="utf-8"?>
<p:tagLst xmlns:p="http://schemas.openxmlformats.org/presentationml/2006/main">
  <p:tag name="AS_UNIQUEID" val="758"/>
</p:tagLst>
</file>

<file path=ppt/tags/tag217.xml><?xml version="1.0" encoding="utf-8"?>
<p:tagLst xmlns:p="http://schemas.openxmlformats.org/presentationml/2006/main">
  <p:tag name="AS_UNIQUEID" val="759"/>
</p:tagLst>
</file>

<file path=ppt/tags/tag218.xml><?xml version="1.0" encoding="utf-8"?>
<p:tagLst xmlns:p="http://schemas.openxmlformats.org/presentationml/2006/main">
  <p:tag name="AS_UNIQUEID" val="760"/>
</p:tagLst>
</file>

<file path=ppt/tags/tag219.xml><?xml version="1.0" encoding="utf-8"?>
<p:tagLst xmlns:p="http://schemas.openxmlformats.org/presentationml/2006/main">
  <p:tag name="AS_UNIQUEID" val="990"/>
</p:tagLst>
</file>

<file path=ppt/tags/tag220.xml><?xml version="1.0" encoding="utf-8"?>
<p:tagLst xmlns:p="http://schemas.openxmlformats.org/presentationml/2006/main">
  <p:tag name="AS_UNIQUEID" val="762"/>
</p:tagLst>
</file>

<file path=ppt/tags/tag221.xml><?xml version="1.0" encoding="utf-8"?>
<p:tagLst xmlns:p="http://schemas.openxmlformats.org/presentationml/2006/main">
  <p:tag name="AS_UNIQUEID" val="763"/>
</p:tagLst>
</file>

<file path=ppt/tags/tag222.xml><?xml version="1.0" encoding="utf-8"?>
<p:tagLst xmlns:p="http://schemas.openxmlformats.org/presentationml/2006/main">
  <p:tag name="AS_UNIQUEID" val="764"/>
</p:tagLst>
</file>

<file path=ppt/tags/tag223.xml><?xml version="1.0" encoding="utf-8"?>
<p:tagLst xmlns:p="http://schemas.openxmlformats.org/presentationml/2006/main">
  <p:tag name="AS_UNIQUEID" val="991"/>
</p:tagLst>
</file>

<file path=ppt/tags/tag224.xml><?xml version="1.0" encoding="utf-8"?>
<p:tagLst xmlns:p="http://schemas.openxmlformats.org/presentationml/2006/main">
  <p:tag name="AS_UNIQUEID" val="766"/>
</p:tagLst>
</file>

<file path=ppt/tags/tag225.xml><?xml version="1.0" encoding="utf-8"?>
<p:tagLst xmlns:p="http://schemas.openxmlformats.org/presentationml/2006/main">
  <p:tag name="AS_UNIQUEID" val="767"/>
</p:tagLst>
</file>

<file path=ppt/tags/tag226.xml><?xml version="1.0" encoding="utf-8"?>
<p:tagLst xmlns:p="http://schemas.openxmlformats.org/presentationml/2006/main">
  <p:tag name="AS_UNIQUEID" val="992"/>
</p:tagLst>
</file>

<file path=ppt/tags/tag227.xml><?xml version="1.0" encoding="utf-8"?>
<p:tagLst xmlns:p="http://schemas.openxmlformats.org/presentationml/2006/main">
  <p:tag name="AS_UNIQUEID" val="769"/>
</p:tagLst>
</file>

<file path=ppt/tags/tag228.xml><?xml version="1.0" encoding="utf-8"?>
<p:tagLst xmlns:p="http://schemas.openxmlformats.org/presentationml/2006/main">
  <p:tag name="AS_UNIQUEID" val="770"/>
</p:tagLst>
</file>

<file path=ppt/tags/tag229.xml><?xml version="1.0" encoding="utf-8"?>
<p:tagLst xmlns:p="http://schemas.openxmlformats.org/presentationml/2006/main">
  <p:tag name="AS_UNIQUEID" val="771"/>
</p:tagLst>
</file>

<file path=ppt/tags/tag230.xml><?xml version="1.0" encoding="utf-8"?>
<p:tagLst xmlns:p="http://schemas.openxmlformats.org/presentationml/2006/main">
  <p:tag name="AS_UNIQUEID" val="772"/>
</p:tagLst>
</file>

<file path=ppt/tags/tag231.xml><?xml version="1.0" encoding="utf-8"?>
<p:tagLst xmlns:p="http://schemas.openxmlformats.org/presentationml/2006/main">
  <p:tag name="AS_UNIQUEID" val="773"/>
</p:tagLst>
</file>

<file path=ppt/tags/tag232.xml><?xml version="1.0" encoding="utf-8"?>
<p:tagLst xmlns:p="http://schemas.openxmlformats.org/presentationml/2006/main">
  <p:tag name="AS_UNIQUEID" val="993"/>
</p:tagLst>
</file>

<file path=ppt/tags/tag233.xml><?xml version="1.0" encoding="utf-8"?>
<p:tagLst xmlns:p="http://schemas.openxmlformats.org/presentationml/2006/main">
  <p:tag name="AS_UNIQUEID" val="775"/>
</p:tagLst>
</file>

<file path=ppt/tags/tag234.xml><?xml version="1.0" encoding="utf-8"?>
<p:tagLst xmlns:p="http://schemas.openxmlformats.org/presentationml/2006/main">
  <p:tag name="AS_UNIQUEID" val="776"/>
</p:tagLst>
</file>

<file path=ppt/tags/tag235.xml><?xml version="1.0" encoding="utf-8"?>
<p:tagLst xmlns:p="http://schemas.openxmlformats.org/presentationml/2006/main">
  <p:tag name="AS_UNIQUEID" val="994"/>
</p:tagLst>
</file>

<file path=ppt/tags/tag236.xml><?xml version="1.0" encoding="utf-8"?>
<p:tagLst xmlns:p="http://schemas.openxmlformats.org/presentationml/2006/main">
  <p:tag name="AS_UNIQUEID" val="778"/>
</p:tagLst>
</file>

<file path=ppt/tags/tag237.xml><?xml version="1.0" encoding="utf-8"?>
<p:tagLst xmlns:p="http://schemas.openxmlformats.org/presentationml/2006/main">
  <p:tag name="AS_UNIQUEID" val="779"/>
</p:tagLst>
</file>

<file path=ppt/tags/tag238.xml><?xml version="1.0" encoding="utf-8"?>
<p:tagLst xmlns:p="http://schemas.openxmlformats.org/presentationml/2006/main">
  <p:tag name="AS_UNIQUEID" val="780"/>
</p:tagLst>
</file>

<file path=ppt/tags/tag239.xml><?xml version="1.0" encoding="utf-8"?>
<p:tagLst xmlns:p="http://schemas.openxmlformats.org/presentationml/2006/main">
  <p:tag name="AS_UNIQUEID" val="995"/>
</p:tagLst>
</file>

<file path=ppt/tags/tag240.xml><?xml version="1.0" encoding="utf-8"?>
<p:tagLst xmlns:p="http://schemas.openxmlformats.org/presentationml/2006/main">
  <p:tag name="AS_UNIQUEID" val="782"/>
</p:tagLst>
</file>

<file path=ppt/tags/tag241.xml><?xml version="1.0" encoding="utf-8"?>
<p:tagLst xmlns:p="http://schemas.openxmlformats.org/presentationml/2006/main">
  <p:tag name="AS_UNIQUEID" val="996"/>
</p:tagLst>
</file>

<file path=ppt/tags/tag242.xml><?xml version="1.0" encoding="utf-8"?>
<p:tagLst xmlns:p="http://schemas.openxmlformats.org/presentationml/2006/main">
  <p:tag name="AS_UNIQUEID" val="784"/>
</p:tagLst>
</file>

<file path=ppt/tags/tag243.xml><?xml version="1.0" encoding="utf-8"?>
<p:tagLst xmlns:p="http://schemas.openxmlformats.org/presentationml/2006/main">
  <p:tag name="AS_UNIQUEID" val="785"/>
</p:tagLst>
</file>

<file path=ppt/tags/tag244.xml><?xml version="1.0" encoding="utf-8"?>
<p:tagLst xmlns:p="http://schemas.openxmlformats.org/presentationml/2006/main">
  <p:tag name="AS_UNIQUEID" val="997"/>
</p:tagLst>
</file>

<file path=ppt/tags/tag245.xml><?xml version="1.0" encoding="utf-8"?>
<p:tagLst xmlns:p="http://schemas.openxmlformats.org/presentationml/2006/main">
  <p:tag name="AS_UNIQUEID" val="787"/>
</p:tagLst>
</file>

<file path=ppt/tags/tag246.xml><?xml version="1.0" encoding="utf-8"?>
<p:tagLst xmlns:p="http://schemas.openxmlformats.org/presentationml/2006/main">
  <p:tag name="AS_UNIQUEID" val="788"/>
</p:tagLst>
</file>

<file path=ppt/tags/tag247.xml><?xml version="1.0" encoding="utf-8"?>
<p:tagLst xmlns:p="http://schemas.openxmlformats.org/presentationml/2006/main">
  <p:tag name="AS_UNIQUEID" val="998"/>
</p:tagLst>
</file>

<file path=ppt/tags/tag248.xml><?xml version="1.0" encoding="utf-8"?>
<p:tagLst xmlns:p="http://schemas.openxmlformats.org/presentationml/2006/main">
  <p:tag name="AS_UNIQUEID" val="790"/>
</p:tagLst>
</file>

<file path=ppt/tags/tag249.xml><?xml version="1.0" encoding="utf-8"?>
<p:tagLst xmlns:p="http://schemas.openxmlformats.org/presentationml/2006/main">
  <p:tag name="AS_UNIQUEID" val="791"/>
</p:tagLst>
</file>

<file path=ppt/tags/tag250.xml><?xml version="1.0" encoding="utf-8"?>
<p:tagLst xmlns:p="http://schemas.openxmlformats.org/presentationml/2006/main">
  <p:tag name="AS_UNIQUEID" val="792"/>
</p:tagLst>
</file>

<file path=ppt/tags/tag251.xml><?xml version="1.0" encoding="utf-8"?>
<p:tagLst xmlns:p="http://schemas.openxmlformats.org/presentationml/2006/main">
  <p:tag name="AS_UNIQUEID" val="793"/>
</p:tagLst>
</file>

<file path=ppt/tags/tag252.xml><?xml version="1.0" encoding="utf-8"?>
<p:tagLst xmlns:p="http://schemas.openxmlformats.org/presentationml/2006/main">
  <p:tag name="AS_UNIQUEID" val="794"/>
</p:tagLst>
</file>

<file path=ppt/tags/tag253.xml><?xml version="1.0" encoding="utf-8"?>
<p:tagLst xmlns:p="http://schemas.openxmlformats.org/presentationml/2006/main">
  <p:tag name="AS_UNIQUEID" val="999"/>
</p:tagLst>
</file>

<file path=ppt/tags/tag254.xml><?xml version="1.0" encoding="utf-8"?>
<p:tagLst xmlns:p="http://schemas.openxmlformats.org/presentationml/2006/main">
  <p:tag name="AS_UNIQUEID" val="796"/>
</p:tagLst>
</file>

<file path=ppt/tags/tag255.xml><?xml version="1.0" encoding="utf-8"?>
<p:tagLst xmlns:p="http://schemas.openxmlformats.org/presentationml/2006/main">
  <p:tag name="AS_UNIQUEID" val="797"/>
</p:tagLst>
</file>

<file path=ppt/tags/tag256.xml><?xml version="1.0" encoding="utf-8"?>
<p:tagLst xmlns:p="http://schemas.openxmlformats.org/presentationml/2006/main">
  <p:tag name="AS_UNIQUEID" val="1000"/>
</p:tagLst>
</file>

<file path=ppt/tags/tag257.xml><?xml version="1.0" encoding="utf-8"?>
<p:tagLst xmlns:p="http://schemas.openxmlformats.org/presentationml/2006/main">
  <p:tag name="AS_UNIQUEID" val="799"/>
</p:tagLst>
</file>

<file path=ppt/tags/tag258.xml><?xml version="1.0" encoding="utf-8"?>
<p:tagLst xmlns:p="http://schemas.openxmlformats.org/presentationml/2006/main">
  <p:tag name="AS_UNIQUEID" val="800"/>
</p:tagLst>
</file>

<file path=ppt/tags/tag259.xml><?xml version="1.0" encoding="utf-8"?>
<p:tagLst xmlns:p="http://schemas.openxmlformats.org/presentationml/2006/main">
  <p:tag name="AS_UNIQUEID" val="801"/>
</p:tagLst>
</file>

<file path=ppt/tags/tag260.xml><?xml version="1.0" encoding="utf-8"?>
<p:tagLst xmlns:p="http://schemas.openxmlformats.org/presentationml/2006/main">
  <p:tag name="AS_UNIQUEID" val="802"/>
</p:tagLst>
</file>

<file path=ppt/tags/tag261.xml><?xml version="1.0" encoding="utf-8"?>
<p:tagLst xmlns:p="http://schemas.openxmlformats.org/presentationml/2006/main">
  <p:tag name="AS_UNIQUEID" val="803"/>
</p:tagLst>
</file>

<file path=ppt/tags/tag262.xml><?xml version="1.0" encoding="utf-8"?>
<p:tagLst xmlns:p="http://schemas.openxmlformats.org/presentationml/2006/main">
  <p:tag name="AS_UNIQUEID" val="1001"/>
</p:tagLst>
</file>

<file path=ppt/tags/tag263.xml><?xml version="1.0" encoding="utf-8"?>
<p:tagLst xmlns:p="http://schemas.openxmlformats.org/presentationml/2006/main">
  <p:tag name="AS_UNIQUEID" val="805"/>
</p:tagLst>
</file>

<file path=ppt/tags/tag264.xml><?xml version="1.0" encoding="utf-8"?>
<p:tagLst xmlns:p="http://schemas.openxmlformats.org/presentationml/2006/main">
  <p:tag name="AS_UNIQUEID" val="1002"/>
</p:tagLst>
</file>

<file path=ppt/tags/tag265.xml><?xml version="1.0" encoding="utf-8"?>
<p:tagLst xmlns:p="http://schemas.openxmlformats.org/presentationml/2006/main">
  <p:tag name="AS_UNIQUEID" val="807"/>
</p:tagLst>
</file>

<file path=ppt/tags/tag266.xml><?xml version="1.0" encoding="utf-8"?>
<p:tagLst xmlns:p="http://schemas.openxmlformats.org/presentationml/2006/main">
  <p:tag name="AS_UNIQUEID" val="808"/>
</p:tagLst>
</file>

<file path=ppt/tags/tag267.xml><?xml version="1.0" encoding="utf-8"?>
<p:tagLst xmlns:p="http://schemas.openxmlformats.org/presentationml/2006/main">
  <p:tag name="AS_UNIQUEID" val="1003"/>
</p:tagLst>
</file>

<file path=ppt/tags/tag268.xml><?xml version="1.0" encoding="utf-8"?>
<p:tagLst xmlns:p="http://schemas.openxmlformats.org/presentationml/2006/main">
  <p:tag name="AS_UNIQUEID" val="810"/>
</p:tagLst>
</file>

<file path=ppt/tags/tag269.xml><?xml version="1.0" encoding="utf-8"?>
<p:tagLst xmlns:p="http://schemas.openxmlformats.org/presentationml/2006/main">
  <p:tag name="AS_UNIQUEID" val="811"/>
</p:tagLst>
</file>

<file path=ppt/tags/tag270.xml><?xml version="1.0" encoding="utf-8"?>
<p:tagLst xmlns:p="http://schemas.openxmlformats.org/presentationml/2006/main">
  <p:tag name="AS_UNIQUEID" val="812"/>
</p:tagLst>
</file>

<file path=ppt/tags/tag271.xml><?xml version="1.0" encoding="utf-8"?>
<p:tagLst xmlns:p="http://schemas.openxmlformats.org/presentationml/2006/main">
  <p:tag name="AS_UNIQUEID" val="1079"/>
</p:tagLst>
</file>

<file path=ppt/tags/tag272.xml><?xml version="1.0" encoding="utf-8"?>
<p:tagLst xmlns:p="http://schemas.openxmlformats.org/presentationml/2006/main">
  <p:tag name="AS_UNIQUEID" val="1080"/>
</p:tagLst>
</file>

<file path=ppt/tags/tag27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回顾">
  <a:themeElements>
    <a:clrScheme name="回顾">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回顾">
      <a:majorFont>
        <a:latin typeface="Calibri Light" panose="020f0302020204030204"/>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回顾">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16</Slides>
  <Notes>4</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Calibri Light</vt:lpstr>
      <vt:lpstr>宋体</vt:lpstr>
      <vt:lpstr>微软雅黑</vt:lpstr>
      <vt:lpstr>楷体</vt:lpstr>
      <vt:lpstr>Wingdings</vt:lpstr>
      <vt:lpstr>华文楷体</vt:lpstr>
      <vt:lpstr>黑体</vt:lpstr>
      <vt:lpstr>华文仿宋</vt:lpstr>
      <vt:lpstr>华文新魏</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主要人物 </vt:lpstr>
      <vt:lpstr>PowerPoint Presentation</vt:lpstr>
      <vt:lpstr>梳理故事情节</vt:lpstr>
      <vt:lpstr> 戏剧冲突</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2024-08-30T02:04:12.474</cp:lastPrinted>
  <dcterms:created xsi:type="dcterms:W3CDTF">2024-08-29T18:04:12Z</dcterms:created>
  <dcterms:modified xsi:type="dcterms:W3CDTF">2024-08-29T18:04:14Z</dcterms:modified>
</cp:coreProperties>
</file>