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A8A84-47A8-467A-AA92-8CB6DF53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C22FD-F54C-4DD3-9F9A-ED1F6731D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FF751-B395-46F6-8776-B74728DD0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E5B79-9C00-4A0C-BEB9-028873945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19464-E802-4F9D-856A-446CE605A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F0B91-3DA4-4294-953A-53ED6DECE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3A1CA3-5AA1-4A6E-BE0A-212F329A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809F0-2469-4A62-8A47-A862C150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271CF-02F9-47E8-8C88-DF4C9548F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48BE1-D188-4F07-A972-DB67BD4A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8637-6240-4DDC-AA15-700769F0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1120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教师岗位责任制制度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教师岗位责任制概述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教师岗位考核与评价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教师岗位责任制实施中的问题与对策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教师岗位责任制概述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教师岗位责任制是一种管理制度，旨在明确教师在学校中的职责和工作要求，以提高教育教学的质量和效果。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确保教师能够全面履行教育教学职责，提高教育教学水平，促进学校整体发展。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https://d.book118.com/016221120202010102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2024-09-27T16:20:21.546</cp:lastPrinted>
  <dcterms:created xsi:type="dcterms:W3CDTF">2024-09-27T08:20:21Z</dcterms:created>
  <dcterms:modified xsi:type="dcterms:W3CDTF">2024-09-27T08:20:23Z</dcterms:modified>
</cp:coreProperties>
</file>