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59512-74BE-49C9-A6D8-60CDD038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374C-4262-4E92-8564-EF3F5D4B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B330C-EEDF-4BDD-8632-CAA5FBB1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2754F-51E1-49FA-92CE-E366997B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BCD48-5940-467C-9A45-A5B83849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EFA89-22FA-4FD8-8623-90867DBD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5E802-916D-4848-865D-4439864C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C26FE-E451-4FCE-BFCD-9D0C6109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49BA4-1BAA-47BE-97D6-F44883AF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1AAE5-0834-495E-963C-11A53C856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AC364-24D5-4D2B-BE10-929EA20C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22020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不锈钢板加工利润分析报告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不锈钢板加工业务概述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提高利润的策略和建议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本报告旨在分析不锈钢板加工行业的利润情况，通过深入剖析影响利润的关键因素，为相关企业和投资者提供决策依据。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不锈钢板加工行业在全球范围内呈现出稳步增长的趋势，随着环保意识的提高和科技的进步，不锈钢材料在建筑、家居、汽车等领域的应用越来越广泛，市场需求持续增长。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本报告主要关注不锈钢板加工行业的利润情况，包括原材料成本、生产成本、销售收入等方面的分析。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由于数据来源和时间限制，本报告可能无法涵盖所有不锈钢板加工企业的情况，且部分数据可能存在误差或遗漏。因此，本报告的分析结果仅供参考，实际操作时需结合企业自身情况进行综合评估。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不锈钢板加工业务概述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对成品进行严格的质量检测，确保产品符合客户要求。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焊接与组装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根据产品需要进行焊接和组装，确保产品结构的稳定性。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进行抛光、拉丝、喷砂等表面处理，提高产品美观度。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选择优质不锈钢材料，确保材料质量。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切割与剪裁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根据客户需求，对不锈钢板进行精确切割和剪裁。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不锈钢板加工流程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针对需要高品质、高强度、耐腐蚀的不锈钢板制品的客户群体。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提供定制化服务，满足客户的个性化需求；采用先进的加工技术和设备，提高产品质量和生产效率；提供完善的售后服务，建立良好的客户关系。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市场定位和竞争优势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通过优化生产流程、提高设备利用率、加强员工培训等方式提高生产效率，降低生产成本。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建立完善的质量管理体系，确保产品质量符合客户要求；定期对设备和工艺进行检查和维护，确保生产过程中的稳定性和可靠性；加强员工质量意识培训，提高全员质量管理水平。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生产效率和质量管理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利润分析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生产过程中直接涉及的人员工资、福利和培训等费用。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设备折旧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能源与耗材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加工过程中的电力、水、气以及特殊耗材的使用费用。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不锈钢板的进货价格，受到市场供求关系、品质和规格的影响。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加工设备、工具和仪器的购置、维护和更新成本。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包括办公场地租赁、办公设备购置、行政人员工资等。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市场调研、广告宣传、销售人员的工资和奖金等。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新产品或工艺的研发费用，以及专利申请和维护费用。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售后服务与质量保证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产品维修、退换货处理、客户咨询等产生的费用。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直接收入扣除直接成本后的利润占比。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总收入扣除总成本后的利润占比，更能反映企业的盈利水平。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投资回报率（ROI）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投资所产生的收益与投资总额的比率，反映投资效果。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资产周转率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衡量企业资产运营效率的重要指标，通过收入与资产平均余额的比率来计算。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利润率和盈利水平分析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https://d.book118.com/016222202034010045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2024-09-13T21:25:14.154</cp:lastPrinted>
  <dcterms:created xsi:type="dcterms:W3CDTF">2024-09-13T13:25:14Z</dcterms:created>
  <dcterms:modified xsi:type="dcterms:W3CDTF">2024-09-13T13:25:15Z</dcterms:modified>
</cp:coreProperties>
</file>