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01417-CC59-498A-8EA2-326CB7C08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4F041-9622-42C5-8119-B7FCEDBF8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BCA83-886F-48C9-9170-607DEB854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6A4E8-2161-4F11-B594-7C1E0378B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B02973-8811-4959-953D-A429A70B9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E20DAC-5404-4353-8240-CAC3D3B2D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6C316-07B1-49F2-A349-F069A81AD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BAC17-A47E-422E-9B3D-ADD8B58FC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8873E-C57E-401B-B404-B2C59BB66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7CB0F-4290-4D01-BFA8-0952B298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EEF25-1E3A-46B9-8FB3-DBE174852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23115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数学教育研究设计案例分析\n## 1.数学教育研究设计的目的与意义\n### 1.1数学教育研究设计对提高教学质量的作用\n### 1.2数学教育研究设计对促进教师专业发展的作用\n### 1.3数学教育研究设计对推动教育改革的意义\n## 2.数学教育研究设计的理论基础\n### 2.1建构主义理论在数学教育研究设计中的应用\n### 2.2多元智能理论在数学教育研究设计中的应用\n### 2.3其他相关理论在数学教育研究设计中的应用\n## 3.数学教育研究设计的类型与方法\n### 3.1实验法在数学教育研究设计中的应用\n### 3.2调查法在数学教育研究设计中的应用\n### 3.3观察法在数学教育研究设计中的应用\n## 4.数学教育研究设计的实施步骤\n### 4.1明确研究目的与问题\n### 4.2选择合适的研究设计方法\n### 4.3实施研究并收集数据\n## 5.数学教育研究设计的数据处理与分析\n### 5.1数据的预处理与分析方法\n### 5.2统计软件在数据处理中的应用\n### 5.3数据分析结果的解释与呈现\n## 6.数学教育研究设计的案例分析与讨论\n### 6.1成功的数学教育研究设计案例分析\n### 6.2数学教育研究设计中的问题与挑战\n### 6.3提高数学教育研究设计质量的建议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数学教育研究设计案例分析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59273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数学教育研究设计的目的与意义</a:t>
            </a:r>
            <a:endParaRPr/>
          </a:p>
        </p:txBody>
      </p:sp>
      <p:sp>
        <p:nvSpPr>
          <p:cNvPr id="12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提高教学效果</a:t>
                </a:r>
                <a:endParaRPr/>
              </a:p>
            </p:txBody>
          </p:sp>
          <p:sp>
            <p:nvSpPr>
              <p:cNvPr id="2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通过研究设计发现教学中存在的问题，有针对性地进行改进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引入新的教学方法和技术，提高学生的学习兴趣和积极性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为教师提供教学反馈，帮助他们调整教学策略和教学方法</a:t>
                </a:r>
                <a:endParaRPr/>
              </a:p>
            </p:txBody>
          </p:sp>
        </p:grpSp>
        <p:grpSp>
          <p:nvGrpSpPr>
            <p:cNvPr id="22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促进教师专业发展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研究设计促使教师关注教育理论和教学实践，提高自身的教育素养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提供教师互相学习和交流的平台，促进教师之间的合作与竞争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培养教师的研究意识和能力，提高教师的教育教学水平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推动教育改革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研究设计为教育改革提供理论支持和实践依据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发现教育改革中的问题和挑战，为教育改革提供有针对性的建议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促进教育改革的深入开展，提高教育质量</a:t>
                </a:r>
                <a:endParaRPr/>
              </a:p>
            </p:txBody>
          </p:sp>
        </p:grpSp>
      </p:grpSp>
      <p:pic>
        <p:nvPicPr>
          <p:cNvPr id="23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数学教育研究设计对提高教学质量的作用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提高教师的教育理论素养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研究设计使教师更加关注教育理论的发展，提高自身的理论水平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帮助教师理解和运用新的教育理论，提高教育教学水平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为教师提供理论学习和交流的平台，促进教师之间的合作与竞争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培养教师的研究意识和能力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研究设计促使教师关注教育教学问题，提高自身的研究能力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为教师提供研究机会和资源，培养教师的研究习惯和能力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通过研究设计，教师可以更好地了解自身的优缺点，有针对性地进行改进</a:t>
                </a:r>
                <a:endParaRPr/>
              </a:p>
            </p:txBody>
          </p:sp>
        </p:grpSp>
        <p:grpSp>
          <p:nvGrpSpPr>
            <p:cNvPr id="24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促进教师的专业发展</a:t>
                </a:r>
                <a:endParaRPr/>
              </a:p>
            </p:txBody>
          </p:sp>
          <p:sp>
            <p:nvSpPr>
              <p:cNvPr id="25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研究设计为教师的专业发展提供动力和支持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帮助教师树立职业理想，提高教师的职业认同感和归属感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通过研究设计，教师可以更好地了解教育教学的发展趋势，为自身的专业发展做好规划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数学教育研究设计对促进教师专业发展的作用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组合 25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5" name="组合 254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提供教育改革的理论支持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研究设计可以发现教育理论中的问题和挑战，为教育改革提供理论支持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通过研究设计，可以引入新的教育理论，为教育改革提供新的思路和方法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为教育改革提供理论宣传和推广的平台，提高教育改革的社会认同度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组合 259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提供教育改革的实践依据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研究设计可以发现教育教学实践中的问题和挑战，为教育改革提供实践依据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通过研究设计，可以探索新的教育教学方法和模式，为教育改革提供实践经验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为教育改革提供实践评估和改进的平台，提高教育改革的效果和质量</a:t>
                </a:r>
                <a:endParaRPr/>
              </a:p>
            </p:txBody>
          </p:sp>
          <p:pic>
            <p:nvPicPr>
              <p:cNvPr id="26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组合 264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推动教育改革的深入开展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研究设计为教育改革提供动力和支持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通过研究设计，可以激发教师和学生的参与热情，为教育改革提供人才保障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为教育改革提供交流与合作的机会，促进教育改革的国际化进程</a:t>
                </a:r>
                <a:endParaRPr/>
              </a:p>
            </p:txBody>
          </p:sp>
          <p:pic>
            <p:nvPicPr>
              <p:cNvPr id="26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数学教育研究设计对推动教育改革的意义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数学教育研究设计的理论基础</a:t>
            </a:r>
            <a:endParaRPr/>
          </a:p>
        </p:txBody>
      </p:sp>
      <p:sp>
        <p:nvSpPr>
          <p:cNvPr id="27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以学生为中心的教学设计</a:t>
                </a:r>
                <a:endParaRPr/>
              </a:p>
            </p:txBody>
          </p:sp>
          <p:sp>
            <p:nvSpPr>
              <p:cNvPr id="27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关注学生的需求和兴趣，为学生提供个性化的学习资源和情境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鼓励学生主动探索和发现，培养学生的自主学习能力和创新意识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通过合作学习和互动交流，培养学生的团队协作能力和沟通技巧</a:t>
                </a:r>
                <a:endParaRPr/>
              </a:p>
            </p:txBody>
          </p:sp>
        </p:grpSp>
        <p:grpSp>
          <p:nvGrpSpPr>
            <p:cNvPr id="28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强调情境化的学习环境</a:t>
                </a:r>
                <a:endParaRPr/>
              </a:p>
            </p:txBody>
          </p:sp>
          <p:sp>
            <p:nvSpPr>
              <p:cNvPr id="2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设计具有挑战性的学习任务，激发学生的学习兴趣和动力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提供丰富的学习资源和工具，帮助学生理解和掌握数学知识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创设真实的学习情境，让学生在解决问题的过程中学习和应用数学知识</a:t>
                </a:r>
                <a:endParaRPr/>
              </a:p>
            </p:txBody>
          </p:sp>
        </p:grpSp>
        <p:grpSp>
          <p:nvGrpSpPr>
            <p:cNvPr id="28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注重学习过程的评估与反馈</a:t>
                </a:r>
                <a:endParaRPr/>
              </a:p>
            </p:txBody>
          </p:sp>
          <p:sp>
            <p:nvSpPr>
              <p:cNvPr id="2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对学生的学习过程进行实时监控和评估，为教师提供教学反馈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根据学生的需求和反馈，调整教学策略和教学方法，提高教学效果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通过多元化的评价方式，全面了解学生的学习情况，为学生的全面发展提供支持</a:t>
                </a:r>
                <a:endParaRPr/>
              </a:p>
            </p:txBody>
          </p:sp>
        </p:grpSp>
      </p:grpSp>
      <p:pic>
        <p:nvPicPr>
          <p:cNvPr id="28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建构主义理论在数学教育研究设计中的应用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多元化的教学目标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根据学生的智能特点和需求，制定多元化的教学目标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关注学生在数学知识、技能、情感等方面的全面发展，提高学生的综合素质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为不同智能类型的学生提供合适的学习资源和教学方法，促进学生的个性化发展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多样化的教学方法和策略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引入适合不同智能类型学生的教学方法，如讨论、合作、实验等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结合学生的智能特点和需求，设计多样化的教学策略，提高教学效果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通过多元化的教学方式和评价方式，激发学生的学习兴趣和动力，培养学生的创新能力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注重学生智能的整合与发展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关注学生多元智能的整合，培养学生的综合能力和团队协作能力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通过智能互补和协作学习，促进学生的相互学习和共同成长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通过多种智能的开发和利用，培养学生的创新思维和问题解决能力</a:t>
            </a:r>
            <a:endParaRPr/>
          </a:p>
        </p:txBody>
      </p: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多元智能理论在数学教育研究设计中的应用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96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97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认知发展理论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关注学生的认知发展水平，为不同认知水平的学生提供合适的学习资源和教学方法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通过设计具有挑战性的学习任务，激发学生的认知兴趣和动力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通过多元化的评价方式，全面了解学生的认知发展情况，为学生的全面发展提供支持</a:t>
                </a:r>
                <a:endParaRPr/>
              </a:p>
            </p:txBody>
          </p:sp>
        </p:grpSp>
        <p:grpSp>
          <p:nvGrpSpPr>
            <p:cNvPr id="301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302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社会认知理论</a:t>
                </a:r>
                <a:endParaRPr/>
              </a:p>
            </p:txBody>
          </p:sp>
          <p:sp>
            <p:nvSpPr>
              <p:cNvPr id="30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关注学生与社会环境的互动，为学生提供社会化的学习情境和资源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通过合作学习和互动交流，培养学生的社会认知能力和沟通技巧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通过多元化的评价方式，全面了解学生在社会认知方面的发展情况，为学生的全面发展提供支持</a:t>
                </a:r>
                <a:endParaRPr/>
              </a:p>
            </p:txBody>
          </p:sp>
        </p:grpSp>
        <p:grpSp>
          <p:nvGrpSpPr>
            <p:cNvPr id="306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307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30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情境学习理论</a:t>
                </a:r>
                <a:endParaRPr/>
              </a:p>
            </p:txBody>
          </p:sp>
          <p:sp>
            <p:nvSpPr>
              <p:cNvPr id="31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注重学习情境的设计，为学生提供真实的学习环境和任务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通过情境化的学习，激发学生的学习兴趣和动力，培养学生的实践能力和创新精神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通过多元化的评价方式，全面了解学生在情境学习方面的发展情况，为学生的全面发展提供支持</a:t>
                </a:r>
                <a:endParaRPr/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其他相关理论在数学教育研究设计中的应用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数学教育研究设计的类型与方法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实验变量的设计与控制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确定实验的目的和假设，明确实验的自变量和因变量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设计实验组和对照组，确保实验组和对照组在其他条件相同的情况下进行比较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对实验变量进行控制和操纵，确保实验的有效性和可靠性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实验过程的实施与数据收集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按照实验设计和步骤，实施实验过程，记录实验数据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对实验过程进行监控和调整，确保实验的顺利进行和数据的真实性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对实验数据进行整理和分析，为实验结果的解释和评价提供依据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实验结果的解释与评价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根据实验数据，分析实验结果，验证实验假设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对实验结果进行解释和讨论，提出改进意见和建议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对实验的局限性和不足进行分析，为后续研究提供借鉴和参考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实验法在数学教育研究设计中的应用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" name="组合 2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调查问卷的设计与实施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根据研究目的和问题，设计调查问卷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选择合适的调查对象和样本，确保调查的代表性和广泛性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按照调查计划和步骤，实施调查，收集调查数据</a:t>
                </a:r>
                <a:endParaRPr/>
              </a:p>
            </p:txBody>
          </p:sp>
          <p:sp>
            <p:nvSpPr>
              <p:cNvPr id="3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调查数据的整理与分析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对调查数据进行整理和分类，为数据分析提供依据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运用统计方法和工具，对调查数据进行分析，发现规律和趋势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对分析结果进行解释和讨论，提出改进意见和建议</a:t>
                </a:r>
                <a:endParaRPr/>
              </a:p>
            </p:txBody>
          </p:sp>
          <p:sp>
            <p:nvSpPr>
              <p:cNvPr id="3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调查结果的解释与评价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根据分析结果，评价调查结果，回答研究问题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对调查结果进行解释和讨论，提出改进意见和建议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对调查方法的局限性和不足进行分析，为后续研究提供借鉴和参考</a:t>
                </a:r>
                <a:endParaRPr/>
              </a:p>
            </p:txBody>
          </p:sp>
          <p:sp>
            <p:nvSpPr>
              <p:cNvPr id="3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调查法在数学教育研究设计中的应用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根据研究目的和问题，选择合适的观察对象和情境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确保观察对象和情境具有代表性和研究价值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设计观察计划和步骤，为观察的实施提供指导</a:t>
                </a:r>
                <a:endParaRPr/>
              </a:p>
            </p:txBody>
          </p:sp>
          <p:sp>
            <p:nvSpPr>
              <p:cNvPr id="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观察对象与情境的选择</a:t>
                </a:r>
                <a:endParaRPr/>
              </a:p>
            </p:txBody>
          </p:sp>
        </p:grpSp>
        <p:grpSp>
          <p:nvGrpSpPr>
            <p:cNvPr id="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按照观察计划和步骤，实施观察过程，记录观察数据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对观察过程进行监控和调整，确保观察的顺利进行和数据的真实性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对观察数据进行整理和分析，为观察结果的解释和评价提供依据</a:t>
                </a:r>
                <a:endParaRPr/>
              </a:p>
            </p:txBody>
          </p:sp>
          <p:sp>
            <p:nvSpPr>
              <p:cNvPr id="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观察过程的实施与数据收集</a:t>
                </a:r>
                <a:endParaRPr/>
              </a:p>
            </p:txBody>
          </p:sp>
        </p:grpSp>
        <p:grpSp>
          <p:nvGrpSpPr>
            <p:cNvPr id="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根据观察数据，分析观察结果，回答研究问题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对观察结果进行解释和讨论，提出改进意见和建议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对观察方法的局限性和不足进行分析，为后续研究提供借鉴和参考</a:t>
                </a:r>
                <a:endParaRPr/>
              </a:p>
            </p:txBody>
          </p:sp>
          <p:sp>
            <p:nvSpPr>
              <p:cNvPr id="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观察结果的解释与评价</a:t>
                </a:r>
                <a:endParaRPr/>
              </a:p>
            </p:txBody>
          </p:sp>
        </p:grpSp>
      </p:grpSp>
      <p:pic>
        <p:nvPicPr>
          <p:cNvPr id="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观察法在数学教育研究设计中的应用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https://d.book118.com/016223115013010052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数学教育研究设计案例分析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2024-09-18T04:11:31.924</cp:lastPrinted>
  <dcterms:created xsi:type="dcterms:W3CDTF">2024-09-17T20:11:31Z</dcterms:created>
  <dcterms:modified xsi:type="dcterms:W3CDTF">2024-09-17T20:11:33Z</dcterms:modified>
</cp:coreProperties>
</file>