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B4D0E-6575-4C04-8FBA-E588F65A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A6BCB-D77C-4490-AD4D-9E0E3B093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361B3-7884-42BC-A912-0759DE98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F17F0-7E31-4069-83F9-83EBA0B35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2EA1D-482A-4995-9E15-E1E328802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9DD8B5-F2B2-43BD-8236-C4669CDB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3A62D-11FB-4005-B99D-CE3950B89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E6E81-86C9-461D-B4FC-FA533653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38EB0-4088-4437-A123-82F8A439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7F8A4-4237-4A48-8849-29F56AE9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B6832-A1A6-486A-B431-25EAE1B63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412004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《过程测量系统分析》PPT课件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过程测量系统的性能指标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过程测量系统的误差分析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过程测量系统的校准与标定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过程测量系统的应用与发展趋势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08" r="153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随着工业自动化和智能化的发展，过程测量系统在工业生产中发挥着越来越重要的作用。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工业自动化和智能化发展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测量系统的性能直接影响到产品质量和生产效率，因此对测量系统的分析变得尤为重要。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测量系统性能对产品质量的影响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通过对过程测量系统的分析，可以优化系统性能，提高产品质量和生产效率，降低生产成本。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过程测量系统分析的意义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通过本课程的学习，学生应掌握过程测量系统的基本概念、原理和组成。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掌握过程测量系统的基本概念和原理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学生应学会如何对测量系统进行分析和优化，以提高其性能。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学会分析和优化测量系统的方法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通过案例分析和实践操作，培养学生解决实际问题的能力，为未来的工作打下基础。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培养解决实际问题的能力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过程测量系统是指在工业生产过程中，用于实时监测、测量和记录各种物理量的系统，如温度、压力、流量、液位等。这些测量数据对于控制产品质量、优化生产过程、保障生产安全等方面具有重要意义。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过程测量系统的定义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过程测量系统的组成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通常由传感器、信号传输装置和显示记录装置三部分组成。传感器负责感知被测物理量，并将其转换为电信号或数字信号；信号传输装置负责将传感器输出的信号传输到显示记录装置；显示记录装置则负责实时显示和记录测量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过程测量系统的组成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过程测量系统的分类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过程测量系统的分类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过程测量系统可以分为多种类型。按测量方式可分为接触式测量和非接触式测量；按测量原理可分为电学测量、光学测量、磁学测量等；按应用领域可分为温度测量系统、压力测量系统、流量测量系统等。不同类型的测量系统具有不同的特点和应用范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过程测量系统的性能指标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准确度是衡量测量系统误差大小的性能指标。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准确度是指测量系统在理想条件下，对某一标准量值进行测量，所得到的测量值与该标准量值之间的偏差大小。准确度越高，测量系统的误差越小，测量结果越接近真实值。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33" r="18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稳定性是衡量测量系统在长时间内保持性能不变的能力。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稳定性是指测量系统在长时间内多次重复测量同一量值时，其测量结果的一致性。稳定性好的测量系统，其测量结果受时间、环境等因素的影响较小，能够保持稳定的性能。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可靠性是衡量测量系统在规定条件下无故障工作的时间长短。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可靠性是指测量系统在规定的时间内和规定的条件下，无故障工作的能力。可靠性高的测量系统，其故障率低，能够持续稳定地进行测量。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响应时间是衡量测量系统对被测信号变化做出反应的快慢。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响应时间是指从被测信号发生变化开始，到测量系统输出稳定测量值所需的时间。响应时间越短，说明测量系统对被测信号的反应越快。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响应时间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过程测量系统的误差分析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https://d.book118.com/016224120043010033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2024-09-01T19:03:53.499</cp:lastPrinted>
  <dcterms:created xsi:type="dcterms:W3CDTF">2024-09-01T11:03:53Z</dcterms:created>
  <dcterms:modified xsi:type="dcterms:W3CDTF">2024-09-01T11:03:55Z</dcterms:modified>
</cp:coreProperties>
</file>