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F43E3-A9E5-4298-8339-2CEC9B82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0DC87-5BBA-41A3-B388-BE06FA5BC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C7141-179D-47EA-BE78-AFD3FA11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AB4AB-8B5A-4F21-9957-688B7C149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C83D8-2E08-4F04-B42F-74854ABF3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AB6FA-5DFB-4C0C-BD6A-DA6196AF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78CE9-6B91-474F-BCA5-CA42BC11F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54B03-EE7B-4F58-A101-04EB1C91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9341D-4AA9-46B8-B869-D670D58EB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5FD60-5460-47A4-AB8D-E53987B80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E80FB-777D-4424-AC61-EFF796E1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93" r:id="rId2"/>
    <p:sldLayoutId id="2147484294" r:id="rId3"/>
    <p:sldLayoutId id="2147484295" r:id="rId4"/>
    <p:sldLayoutId id="2147484296" r:id="rId5"/>
    <p:sldLayoutId id="2147484297" r:id="rId6"/>
    <p:sldLayoutId id="2147484298" r:id="rId7"/>
    <p:sldLayoutId id="2147484299" r:id="rId8"/>
    <p:sldLayoutId id="2147484300" r:id="rId9"/>
    <p:sldLayoutId id="2147484301" r:id="rId10"/>
    <p:sldLayoutId id="21474843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5050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爆破器材安全管理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爆破器材安全管理体系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爆破器材采购与运输安全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爆破器材储存与保管安全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爆破器材使用安全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爆破器材销毁安全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爆破器材安全管理体系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建立安全管理体系</a:t>
            </a:r>
            <a:endParaRPr lang="zh-CN" altLang="en-US"/>
          </a:p>
        </p:txBody>
      </p:sp>
      <p:sp>
        <p:nvSpPr>
          <p:cNvPr id="104887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制定安全管理制度和操作规程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配备安全管理人员和设备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定期进行安全检查和评估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建立应急预案和处置程序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明确安全管理责任</a:t>
            </a:r>
            <a:endParaRPr lang="zh-CN" altLang="en-US"/>
          </a:p>
        </p:txBody>
      </p:sp>
      <p:sp>
        <p:nvSpPr>
          <p:cNvPr id="10489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建立安全管理体系，明确各级管理人员职责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制定安全管理制度和操作规程，确保员工遵守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定期进行安全检查和评估，及时发现和整改安全隐患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建立应急预案，提高应对突发事件的能力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制定安全管理制度</a:t>
            </a:r>
            <a:endParaRPr lang="zh-CN" altLang="en-US"/>
          </a:p>
        </p:txBody>
      </p:sp>
      <p:sp>
        <p:nvSpPr>
          <p:cNvPr id="10489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安全管理制度的执行与监督：建立安全管理制度的执行与监督机制，确保各项规定得到有效执行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制定安全管理制度的目的：确保爆破器材使用过程中的安全，预防事故发生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安全管理制度的内容：包括爆破器材的采购、运输、储存、使用等各个环节的安全管理规定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安全管理制度的修订和完善：根据实际情况及时修订和完善安全管理制度，提高安全管理水平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实施安全检查与评估</a:t>
            </a:r>
            <a:endParaRPr lang="zh-CN" altLang="en-US"/>
          </a:p>
        </p:txBody>
      </p:sp>
      <p:sp>
        <p:nvSpPr>
          <p:cNvPr id="104904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对爆破器材的储存和使用进行监督检查，确保符合相关规定。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对爆破作业人员进行安全培训和考核，确保其具备合格的安全意识和技能。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定期对爆破器材进行检查，确保其安全性能符合标准。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对爆破作业现场进行安全评估，确保作业环境安全可靠。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爆破器材采购与运输安全</a:t>
            </a:r>
            <a:endParaRPr lang="zh-CN" altLang="en-US"/>
          </a:p>
        </p:txBody>
      </p:sp>
      <p:sp>
        <p:nvSpPr>
          <p:cNvPr id="104910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爆破器材采购安全</a:t>
            </a:r>
            <a:endParaRPr lang="zh-CN" altLang="en-US"/>
          </a:p>
        </p:txBody>
      </p:sp>
      <p:sp>
        <p:nvSpPr>
          <p:cNvPr id="10491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供应商选择：选择具有资质和信誉良好的供应商，确保产品质量和安全性能。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采购合同：签订详细的采购合同，明确双方的权利和义务，包括产品规格、质量标准、验收方式等。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运输方式：选择具有资质和经验的物流公司，确保爆破器材在运输过程中的安全，遵守国家和地方的相关法律法规。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验收程序：对采购的爆破器材进行严格验收，包括产品外观、质量、安全性能等方面，确保符合要求才能入库和使用。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爆破器材运输安全</a:t>
            </a:r>
            <a:endParaRPr lang="zh-CN" altLang="en-US"/>
          </a:p>
        </p:txBody>
      </p:sp>
      <p:sp>
        <p:nvSpPr>
          <p:cNvPr id="10491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运输过程中应采取必要的防护措施，如加装警报器、配备安全员等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运输人员应经过专业培训，具备相应的安全知识和技能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运输前需进行安全评估，确保符合国家法律法规和标准要求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运输车辆应具备相应的安全设施，如防爆、防火、防雷等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运输事故应急处理</a:t>
            </a:r>
            <a:endParaRPr lang="zh-CN" altLang="en-US"/>
          </a:p>
        </p:txBody>
      </p:sp>
      <p:sp>
        <p:nvSpPr>
          <p:cNvPr id="10492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立即停车，保护现场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报告有关部门，请求救援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配合调查，如实说明情况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疏散人员，确保安全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运输安全管理措施</a:t>
            </a:r>
            <a:endParaRPr lang="zh-CN" altLang="en-US"/>
          </a:p>
        </p:txBody>
      </p:sp>
      <p:sp>
        <p:nvSpPr>
          <p:cNvPr id="10493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运输工具：选择符合安全标准的专用车辆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驾驶员：培训合格，具备相关资质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路线：提前勘查，选择安全畅通的道路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监管：全程监控，确保运输安全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爆破器材储存与保管安全</a:t>
            </a:r>
            <a:endParaRPr lang="zh-CN" altLang="en-US"/>
          </a:p>
        </p:txBody>
      </p:sp>
      <p:sp>
        <p:nvSpPr>
          <p:cNvPr id="104935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储存设施与安全要求</a:t>
            </a:r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储存设施：应具备符合国家标准的专用储存库房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安全要求：储存设施应符合安全、消防和环保要求，并配备相应的安全设施和器材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爆破器材分类储存</a:t>
            </a:r>
            <a:endParaRPr lang="zh-CN" altLang="en-US"/>
          </a:p>
        </p:txBody>
      </p:sp>
      <p:sp>
        <p:nvSpPr>
          <p:cNvPr id="10494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储存环境应干燥、通风良好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按照物品性质分类存放，避免混放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储存区域应有可靠的防雷、防静电设施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定期检查储存物品的完好性和安全性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储存安全管理措施</a:t>
            </a:r>
            <a:endParaRPr lang="zh-CN" altLang="en-US"/>
          </a:p>
        </p:txBody>
      </p:sp>
      <p:sp>
        <p:nvSpPr>
          <p:cNvPr id="10494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储存设施：应具备相应的安全设施，如防爆、防火、防雷等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储存环境：应保持干燥、通风良好，避免潮湿和高温环境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储存方式：应分类、分批、分区域储存，并设置明显的安全警示标识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储存人员：应经过专业培训，具备相应的安全知识和技能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https://d.book118.com/016225050203010042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Wingdings</vt:lpstr>
      <vt:lpstr>宋体</vt:lpstr>
      <vt:lpstr>Office Theme</vt:lpstr>
      <vt:lpstr>爆破器材安全管理</vt:lpstr>
      <vt:lpstr>目录</vt:lpstr>
      <vt:lpstr>添加章节标题</vt:lpstr>
      <vt:lpstr>爆破器材安全管理体系</vt:lpstr>
      <vt:lpstr>建立安全管理体系</vt:lpstr>
      <vt:lpstr>明确安全管理责任</vt:lpstr>
      <vt:lpstr>制定安全管理制度</vt:lpstr>
      <vt:lpstr>实施安全检查与评估</vt:lpstr>
      <vt:lpstr>爆破器材采购与运输安全</vt:lpstr>
      <vt:lpstr>爆破器材采购安全</vt:lpstr>
      <vt:lpstr>爆破器材运输安全</vt:lpstr>
      <vt:lpstr>运输事故应急处理</vt:lpstr>
      <vt:lpstr>运输安全管理措施</vt:lpstr>
      <vt:lpstr>爆破器材储存与保管安全</vt:lpstr>
      <vt:lpstr>储存设施与安全要求</vt:lpstr>
      <vt:lpstr>爆破器材分类储存</vt:lpstr>
      <vt:lpstr>储存安全管理措施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2024-09-10T09:08:26.448</cp:lastPrinted>
  <dcterms:created xsi:type="dcterms:W3CDTF">2024-09-10T01:08:26Z</dcterms:created>
  <dcterms:modified xsi:type="dcterms:W3CDTF">2024-09-10T01:08:28Z</dcterms:modified>
</cp:coreProperties>
</file>