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165BC-4CDD-41C6-AFC7-1E3447F82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57194-C09E-408B-A332-D2B38A971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1065-ECAC-4E65-A118-9CBB33FC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73EAC-96B2-41AE-B59F-01FDE1240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9D534-DC4B-441F-A0DE-A84006599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624EED-4C50-42F5-AE46-2BEF7F1C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D7A5C-BBE4-46CB-A459-FA06A775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9F22AD-7625-4E36-A713-BB41F014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3E013-52AD-436B-A166-E55FB70C0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361FC-3816-4B67-B89C-05E9592F9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734F1-CD49-4E29-9C66-5B3931E28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88" r:id="rId2"/>
    <p:sldLayoutId id="2147487589" r:id="rId3"/>
    <p:sldLayoutId id="2147487590" r:id="rId4"/>
    <p:sldLayoutId id="2147487591" r:id="rId5"/>
    <p:sldLayoutId id="2147487592" r:id="rId6"/>
    <p:sldLayoutId id="2147487593" r:id="rId7"/>
    <p:sldLayoutId id="2147487594" r:id="rId8"/>
    <p:sldLayoutId id="2147487595" r:id="rId9"/>
    <p:sldLayoutId id="2147487596" r:id="rId10"/>
    <p:sldLayoutId id="214748759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5101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矿山资源管理与绩效评估方法创新研究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矿山资源管理现状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绩效评估方法研究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创新研究与实践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技术发展与展望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政策法规与标准制定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矿山资源管理现状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传统管理方式的局限性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缺乏系统性：无法全面考虑矿山资源管理的各个方面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缺乏科学性：无法准确评估矿山资源的价值，导致资源浪费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缺乏灵活性：无法适应矿山资源管理的动态变化，导致管理效率低下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缺乏可持续性：无法考虑矿山资源管理的长期影响，导致资源枯竭和环境破坏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信息化技术在矿山资源管理中的应用</a:t>
            </a:r>
            <a:endParaRPr lang="zh-CN" altLang="en-US"/>
          </a:p>
        </p:txBody>
      </p:sp>
      <p:sp>
        <p:nvSpPr>
          <p:cNvPr id="1049150" name="矩形 15"/>
          <p:cNvSpPr/>
          <p:nvPr>
            <p:custDataLst>
              <p:tags r:id="rId2"/>
            </p:custDataLst>
          </p:nvPr>
        </p:nvSpPr>
        <p:spPr>
          <a:xfrm>
            <a:off x="2469768" y="164359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矿山资源管理系统：实现矿山资源数据的实时采集、存储、分析和管理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任意多边形 17"/>
          <p:cNvSpPr/>
          <p:nvPr>
            <p:custDataLst>
              <p:tags r:id="rId3"/>
            </p:custDataLst>
          </p:nvPr>
        </p:nvSpPr>
        <p:spPr>
          <a:xfrm flipV="1">
            <a:off x="2391414" y="156279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任意多边形 18"/>
          <p:cNvSpPr/>
          <p:nvPr>
            <p:custDataLst>
              <p:tags r:id="rId4"/>
            </p:custDataLst>
          </p:nvPr>
        </p:nvSpPr>
        <p:spPr>
          <a:xfrm flipH="1">
            <a:off x="8574864" y="212351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27"/>
          <p:cNvSpPr/>
          <p:nvPr>
            <p:custDataLst>
              <p:tags r:id="rId5"/>
            </p:custDataLst>
          </p:nvPr>
        </p:nvSpPr>
        <p:spPr>
          <a:xfrm>
            <a:off x="2469768" y="296092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信息化技术在矿山资源管理中的应用：提高矿山资源管理的效率和准确性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29"/>
          <p:cNvSpPr/>
          <p:nvPr>
            <p:custDataLst>
              <p:tags r:id="rId6"/>
            </p:custDataLst>
          </p:nvPr>
        </p:nvSpPr>
        <p:spPr>
          <a:xfrm flipV="1">
            <a:off x="2391414" y="288012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30"/>
          <p:cNvSpPr/>
          <p:nvPr>
            <p:custDataLst>
              <p:tags r:id="rId7"/>
            </p:custDataLst>
          </p:nvPr>
        </p:nvSpPr>
        <p:spPr>
          <a:xfrm flipH="1">
            <a:off x="8574864" y="344084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5"/>
          <p:cNvSpPr/>
          <p:nvPr>
            <p:custDataLst>
              <p:tags r:id="rId8"/>
            </p:custDataLst>
          </p:nvPr>
        </p:nvSpPr>
        <p:spPr>
          <a:xfrm>
            <a:off x="2469768" y="427825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矿山资源管理系统的应用：提高矿山资源管理的安全性和环保性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7"/>
          <p:cNvSpPr/>
          <p:nvPr>
            <p:custDataLst>
              <p:tags r:id="rId9"/>
            </p:custDataLst>
          </p:nvPr>
        </p:nvSpPr>
        <p:spPr>
          <a:xfrm flipV="1">
            <a:off x="2391414" y="419744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8"/>
          <p:cNvSpPr/>
          <p:nvPr>
            <p:custDataLst>
              <p:tags r:id="rId10"/>
            </p:custDataLst>
          </p:nvPr>
        </p:nvSpPr>
        <p:spPr>
          <a:xfrm flipH="1">
            <a:off x="8574864" y="475817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0"/>
          <p:cNvSpPr/>
          <p:nvPr>
            <p:custDataLst>
              <p:tags r:id="rId11"/>
            </p:custDataLst>
          </p:nvPr>
        </p:nvSpPr>
        <p:spPr>
          <a:xfrm>
            <a:off x="2469768" y="559558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信息化技术在矿山资源管理中的应用：实现矿山资源管理的智能化和自动化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12"/>
          <p:cNvSpPr/>
          <p:nvPr>
            <p:custDataLst>
              <p:tags r:id="rId12"/>
            </p:custDataLst>
          </p:nvPr>
        </p:nvSpPr>
        <p:spPr>
          <a:xfrm flipV="1">
            <a:off x="2391414" y="551477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13"/>
          <p:cNvSpPr/>
          <p:nvPr>
            <p:custDataLst>
              <p:tags r:id="rId13"/>
            </p:custDataLst>
          </p:nvPr>
        </p:nvSpPr>
        <p:spPr>
          <a:xfrm flipH="1">
            <a:off x="8574864" y="607550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矿山资源管理中的数据整合与共享</a:t>
            </a:r>
            <a:endParaRPr lang="zh-CN" altLang="en-US"/>
          </a:p>
        </p:txBody>
      </p:sp>
      <p:sp>
        <p:nvSpPr>
          <p:cNvPr id="1049220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数据来源：矿山企业、政府机构、科研机构等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数据类型：地质、环境、经济、社会等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数据整合：建立统一的数据标准和格式，实现数据共享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数据共享：通过互联网、云计算等技术实现数据共享，提高资源管理效率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绩效评估方法研究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传统绩效评估方法的局限性</a:t>
            </a:r>
            <a:endParaRPr lang="zh-CN" altLang="en-US"/>
          </a:p>
        </p:txBody>
      </p:sp>
      <p:sp>
        <p:nvSpPr>
          <p:cNvPr id="10493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0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主观性：评估结果受评估者主观因素影响较大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片面性：仅关注结果，忽视过程和细节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2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滞后性：评估结果往往滞后于实际工作进展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4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单一性：评估指标单一，难以全面反映工作绩效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新型绩效评估方法的探索与实践</a:t>
            </a:r>
            <a:endParaRPr lang="zh-CN" altLang="en-US"/>
          </a:p>
        </p:txBody>
      </p:sp>
      <p:sp>
        <p:nvSpPr>
          <p:cNvPr id="10494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目标：提高矿山资源管理效率和效果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方法：采用数据挖掘、机器学习等技术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实践：在矿山资源管理中应用新型绩效评估方法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效果：提高矿山资源管理效率，降低成本，提高效益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绩效评估结果的应用与反馈机制</a:t>
            </a:r>
            <a:endParaRPr lang="zh-CN" altLang="en-US"/>
          </a:p>
        </p:txBody>
      </p:sp>
      <p:sp>
        <p:nvSpPr>
          <p:cNvPr id="1049518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绩效评估结果应用于人力资源管理，如晋升、薪酬调整等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绩效评估结果应用于组织文化建设，如激励员工、提高团队凝聚力等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绩效评估结果应用于员工培训与发展，如制定培训计划、提供反馈等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绩效评估结果应用于组织改进，如流程优化、资源配置等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创新研究与实践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矿山资源管理创新研究</a:t>
            </a:r>
            <a:endParaRPr lang="zh-CN" altLang="en-US"/>
          </a:p>
        </p:txBody>
      </p:sp>
      <p:sp>
        <p:nvSpPr>
          <p:cNvPr id="1049712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14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16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18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720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创新研究内容：包括矿山资源规划、开采、运输、加工等环节的创新研究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2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创新研究方法：采用大数据、人工智能等技术进行矿山资源管理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4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创新研究实践：在矿山企业中进行实践应用，提高矿山资源管理效率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26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创新研究成果：形成一套完整的矿山资源管理创新研究与实践体系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https://d.book118.com/016225101203010042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矿山资源管理与绩效评估方法创新研究</vt:lpstr>
      <vt:lpstr>目录</vt:lpstr>
      <vt:lpstr>单击添加章节标题</vt:lpstr>
      <vt:lpstr>矿山资源管理现状</vt:lpstr>
      <vt:lpstr>传统管理方式的局限性</vt:lpstr>
      <vt:lpstr>信息化技术在矿山资源管理中的应用</vt:lpstr>
      <vt:lpstr>矿山资源管理中的数据整合与共享</vt:lpstr>
      <vt:lpstr>绩效评估方法研究</vt:lpstr>
      <vt:lpstr>传统绩效评估方法的局限性</vt:lpstr>
      <vt:lpstr>新型绩效评估方法的探索与实践</vt:lpstr>
      <vt:lpstr>绩效评估结果的应用与反馈机制</vt:lpstr>
      <vt:lpstr>创新研究与实践</vt:lpstr>
      <vt:lpstr>矿山资源管理创新研究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2024-09-10T09:08:29.669</cp:lastPrinted>
  <dcterms:created xsi:type="dcterms:W3CDTF">2024-09-10T01:08:29Z</dcterms:created>
  <dcterms:modified xsi:type="dcterms:W3CDTF">2024-09-10T01:08:32Z</dcterms:modified>
</cp:coreProperties>
</file>