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C5B32-BCAB-4BAD-AB5F-34CB66B08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5952D4-42D9-497E-A8DD-F30AC529D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B77A30-8416-416A-A260-6537DFA12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2F6ED-B551-41FD-8382-0DDCA436B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B69767-EA55-420A-8701-2585EC755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A3A9B7-19CF-4B6B-B13A-C4CF438B0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90FFD0-079B-45B9-9B2B-4F1E6A581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E11CF8-2B2B-40FD-B174-94F292EF0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418545-0669-4CB7-ACB3-5623A2D96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E4256-2EFD-43F6-B020-F38FF9606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BECB38-C6CB-4A12-8A6D-F44797493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22513115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851005" y="1505033"/>
            <a:ext cx="6403477" cy="15494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6139" y="831933"/>
            <a:ext cx="342900" cy="6731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06139" y="752867"/>
            <a:ext cx="2628900" cy="3302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5400000">
            <a:off x="7538039" y="2035567"/>
            <a:ext cx="2893483" cy="328083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flipV="1">
            <a:off x="6306139" y="3054433"/>
            <a:ext cx="342900" cy="4572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flipV="1">
            <a:off x="6306139" y="3316149"/>
            <a:ext cx="2628900" cy="3302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077800" y="6066367"/>
            <a:ext cx="995680" cy="33718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8900000">
            <a:off x="9348575" y="853255"/>
            <a:ext cx="484717" cy="484716"/>
          </a:xfrm>
          <a:custGeom>
            <a:rect l="l" t="t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rgbClr val="77777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298645" y="5433981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28282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98645" y="5901249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28282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95475" y="1574610"/>
            <a:ext cx="5714538" cy="1410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26262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售后服务流程中的问题识别与解决培训要点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011592" y="5578629"/>
            <a:ext cx="228600" cy="228600"/>
          </a:xfrm>
          <a:prstGeom prst="rect">
            <a:avLst/>
          </a:prstGeom>
          <a:solidFill>
            <a:srgbClr val="42424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011592" y="6066367"/>
            <a:ext cx="228600" cy="228600"/>
          </a:xfrm>
          <a:prstGeom prst="rect">
            <a:avLst/>
          </a:prstGeom>
          <a:solidFill>
            <a:srgbClr val="42424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781" y="0"/>
            <a:ext cx="12192000" cy="685546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813900" y="0"/>
            <a:ext cx="7378100" cy="6858000"/>
          </a:xfrm>
          <a:custGeom>
            <a:rect l="l" t="t" r="r" b="b"/>
            <a:pathLst>
              <a:path w="4663122" h="5152502">
                <a:moveTo>
                  <a:pt x="0" y="10050"/>
                </a:moveTo>
                <a:lnTo>
                  <a:pt x="4663122" y="0"/>
                </a:lnTo>
                <a:lnTo>
                  <a:pt x="4663122" y="5142453"/>
                </a:lnTo>
                <a:lnTo>
                  <a:pt x="1002507" y="5152502"/>
                </a:lnTo>
                <a:lnTo>
                  <a:pt x="0" y="10050"/>
                </a:lnTo>
                <a:close/>
              </a:path>
            </a:pathLst>
          </a:cu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808145" y="810373"/>
            <a:ext cx="4824872" cy="496448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问题识别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问题解决策略与方案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团队协作与沟通在问题解决中的应用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334293" y="2409137"/>
            <a:ext cx="4128953" cy="16630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6" name="AutoShape 6"/>
          <p:cNvSpPr/>
          <p:nvPr/>
        </p:nvSpPr>
        <p:spPr>
          <a:xfrm>
            <a:off x="1558734" y="1924940"/>
            <a:ext cx="342900" cy="6731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558734" y="1845874"/>
            <a:ext cx="2628900" cy="3302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2790634" y="3128574"/>
            <a:ext cx="2893483" cy="328083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flipV="1">
            <a:off x="1558734" y="4147440"/>
            <a:ext cx="342900" cy="4572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flipV="1">
            <a:off x="1558734" y="4409156"/>
            <a:ext cx="2628900" cy="330200"/>
          </a:xfrm>
          <a:prstGeom prst="rect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336467" y="702733"/>
            <a:ext cx="5160433" cy="516043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450767" y="814917"/>
            <a:ext cx="4933951" cy="4936067"/>
          </a:xfrm>
          <a:prstGeom prst="ellipse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61210">
            <a:off x="1685467" y="3992033"/>
            <a:ext cx="1128184" cy="582084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2672594">
            <a:off x="2593518" y="4749800"/>
            <a:ext cx="1128183" cy="584200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429351" y="4995333"/>
            <a:ext cx="747183" cy="791633"/>
          </a:xfrm>
          <a:custGeom>
            <a:rect l="l" t="t" r="r" b="b"/>
            <a:pathLst>
              <a:path w="561473" h="593558">
                <a:moveTo>
                  <a:pt x="0" y="0"/>
                </a:moveTo>
                <a:lnTo>
                  <a:pt x="561473" y="272716"/>
                </a:lnTo>
                <a:lnTo>
                  <a:pt x="32084" y="593558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7718" y="4226984"/>
            <a:ext cx="448733" cy="406400"/>
          </a:xfrm>
          <a:custGeom>
            <a:rect l="l" t="t" r="r" b="b"/>
            <a:pathLst>
              <a:path w="336884" h="304800">
                <a:moveTo>
                  <a:pt x="0" y="0"/>
                </a:moveTo>
                <a:lnTo>
                  <a:pt x="80210" y="304800"/>
                </a:lnTo>
                <a:lnTo>
                  <a:pt x="336884" y="192505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83918" y="5723467"/>
            <a:ext cx="641349" cy="535517"/>
          </a:xfrm>
          <a:custGeom>
            <a:rect l="l" t="t" r="r" b="b"/>
            <a:pathLst>
              <a:path w="481263" h="401053">
                <a:moveTo>
                  <a:pt x="176463" y="96253"/>
                </a:moveTo>
                <a:lnTo>
                  <a:pt x="0" y="401053"/>
                </a:lnTo>
                <a:lnTo>
                  <a:pt x="481263" y="0"/>
                </a:lnTo>
                <a:lnTo>
                  <a:pt x="176463" y="96253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4178015">
            <a:off x="2999918" y="823383"/>
            <a:ext cx="535517" cy="641351"/>
          </a:xfrm>
          <a:custGeom>
            <a:rect l="l" t="t" r="r" b="b"/>
            <a:pathLst>
              <a:path w="401052" h="481263">
                <a:moveTo>
                  <a:pt x="0" y="0"/>
                </a:moveTo>
                <a:lnTo>
                  <a:pt x="401052" y="96253"/>
                </a:lnTo>
                <a:lnTo>
                  <a:pt x="16042" y="481263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195400" y="1079500"/>
            <a:ext cx="1155700" cy="770467"/>
          </a:xfrm>
          <a:custGeom>
            <a:rect l="l" t="t" r="r" b="b"/>
            <a:pathLst>
              <a:path w="866273" h="577516">
                <a:moveTo>
                  <a:pt x="0" y="64168"/>
                </a:moveTo>
                <a:lnTo>
                  <a:pt x="866273" y="0"/>
                </a:lnTo>
                <a:lnTo>
                  <a:pt x="401052" y="577516"/>
                </a:lnTo>
                <a:lnTo>
                  <a:pt x="0" y="64168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03351" y="2319867"/>
            <a:ext cx="491067" cy="469900"/>
          </a:xfrm>
          <a:custGeom>
            <a:rect l="l" t="t" r="r" b="b"/>
            <a:pathLst>
              <a:path w="368969" h="352927">
                <a:moveTo>
                  <a:pt x="0" y="0"/>
                </a:moveTo>
                <a:lnTo>
                  <a:pt x="368969" y="48127"/>
                </a:lnTo>
                <a:lnTo>
                  <a:pt x="112295" y="352927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746667" y="3048000"/>
            <a:ext cx="1005417" cy="768351"/>
          </a:xfrm>
          <a:custGeom>
            <a:rect l="l" t="t" r="r" b="b"/>
            <a:pathLst>
              <a:path w="753979" h="577515">
                <a:moveTo>
                  <a:pt x="0" y="0"/>
                </a:moveTo>
                <a:lnTo>
                  <a:pt x="48126" y="577515"/>
                </a:lnTo>
                <a:lnTo>
                  <a:pt x="753979" y="513347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752084" y="3496733"/>
            <a:ext cx="1454149" cy="749300"/>
          </a:xfrm>
          <a:custGeom>
            <a:rect l="l" t="t" r="r" b="b"/>
            <a:pathLst>
              <a:path w="1090863" h="561474">
                <a:moveTo>
                  <a:pt x="433136" y="0"/>
                </a:moveTo>
                <a:lnTo>
                  <a:pt x="0" y="561474"/>
                </a:lnTo>
                <a:lnTo>
                  <a:pt x="1090863" y="256674"/>
                </a:lnTo>
                <a:lnTo>
                  <a:pt x="481263" y="16042"/>
                </a:lnTo>
                <a:lnTo>
                  <a:pt x="433136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297934" y="5293784"/>
            <a:ext cx="918633" cy="1111249"/>
          </a:xfrm>
          <a:custGeom>
            <a:rect l="l" t="t" r="r" b="b"/>
            <a:pathLst>
              <a:path w="689811" h="834190">
                <a:moveTo>
                  <a:pt x="0" y="304800"/>
                </a:moveTo>
                <a:lnTo>
                  <a:pt x="545432" y="0"/>
                </a:lnTo>
                <a:lnTo>
                  <a:pt x="689811" y="834190"/>
                </a:lnTo>
                <a:lnTo>
                  <a:pt x="0" y="30480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3844097" y="1407316"/>
            <a:ext cx="4145173" cy="153028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59305" y="3048000"/>
            <a:ext cx="4314756" cy="17819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提高售后服务人员的问题识别和解决能力，提升客户满意度。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适应市场变化和客户需求多样化，优化售后服务流程。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强化售后服务团队的专业素养和服务意识，树立企业形象。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接收客户反馈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通过电话、邮件、在线客服等渠道接收客户问题反馈。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问题分类与记录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对客户问题进行分类，并记录详细信息，以便后续处理。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问题分析与定位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分析问题原因，定位问题所在环节，明确责任归属。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解决方案制定与实施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根据问题性质和紧急程度，制定相应的解决方案并实施。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问题跟踪与反馈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对解决过程进行跟踪，及时反馈给客户，确保问题得到有效解决。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总结与改进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对售后服务流程进行总结，针对存在的问题进行改进，提高服务质量。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售后服务流程概述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336467" y="702733"/>
            <a:ext cx="5160433" cy="516043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450767" y="814917"/>
            <a:ext cx="4933951" cy="4936067"/>
          </a:xfrm>
          <a:prstGeom prst="ellipse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61210">
            <a:off x="1685467" y="3992033"/>
            <a:ext cx="1128184" cy="582084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2672594">
            <a:off x="2593518" y="4749800"/>
            <a:ext cx="1128183" cy="584200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429351" y="4995333"/>
            <a:ext cx="747183" cy="791633"/>
          </a:xfrm>
          <a:custGeom>
            <a:rect l="l" t="t" r="r" b="b"/>
            <a:pathLst>
              <a:path w="561473" h="593558">
                <a:moveTo>
                  <a:pt x="0" y="0"/>
                </a:moveTo>
                <a:lnTo>
                  <a:pt x="561473" y="272716"/>
                </a:lnTo>
                <a:lnTo>
                  <a:pt x="32084" y="593558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7718" y="4226984"/>
            <a:ext cx="448733" cy="406400"/>
          </a:xfrm>
          <a:custGeom>
            <a:rect l="l" t="t" r="r" b="b"/>
            <a:pathLst>
              <a:path w="336884" h="304800">
                <a:moveTo>
                  <a:pt x="0" y="0"/>
                </a:moveTo>
                <a:lnTo>
                  <a:pt x="80210" y="304800"/>
                </a:lnTo>
                <a:lnTo>
                  <a:pt x="336884" y="192505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83918" y="5723467"/>
            <a:ext cx="641349" cy="535517"/>
          </a:xfrm>
          <a:custGeom>
            <a:rect l="l" t="t" r="r" b="b"/>
            <a:pathLst>
              <a:path w="481263" h="401053">
                <a:moveTo>
                  <a:pt x="176463" y="96253"/>
                </a:moveTo>
                <a:lnTo>
                  <a:pt x="0" y="401053"/>
                </a:lnTo>
                <a:lnTo>
                  <a:pt x="481263" y="0"/>
                </a:lnTo>
                <a:lnTo>
                  <a:pt x="176463" y="96253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4178015">
            <a:off x="2999918" y="823383"/>
            <a:ext cx="535517" cy="641351"/>
          </a:xfrm>
          <a:custGeom>
            <a:rect l="l" t="t" r="r" b="b"/>
            <a:pathLst>
              <a:path w="401052" h="481263">
                <a:moveTo>
                  <a:pt x="0" y="0"/>
                </a:moveTo>
                <a:lnTo>
                  <a:pt x="401052" y="96253"/>
                </a:lnTo>
                <a:lnTo>
                  <a:pt x="16042" y="481263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195400" y="1079500"/>
            <a:ext cx="1155700" cy="770467"/>
          </a:xfrm>
          <a:custGeom>
            <a:rect l="l" t="t" r="r" b="b"/>
            <a:pathLst>
              <a:path w="866273" h="577516">
                <a:moveTo>
                  <a:pt x="0" y="64168"/>
                </a:moveTo>
                <a:lnTo>
                  <a:pt x="866273" y="0"/>
                </a:lnTo>
                <a:lnTo>
                  <a:pt x="401052" y="577516"/>
                </a:lnTo>
                <a:lnTo>
                  <a:pt x="0" y="64168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03351" y="2319867"/>
            <a:ext cx="491067" cy="469900"/>
          </a:xfrm>
          <a:custGeom>
            <a:rect l="l" t="t" r="r" b="b"/>
            <a:pathLst>
              <a:path w="368969" h="352927">
                <a:moveTo>
                  <a:pt x="0" y="0"/>
                </a:moveTo>
                <a:lnTo>
                  <a:pt x="368969" y="48127"/>
                </a:lnTo>
                <a:lnTo>
                  <a:pt x="112295" y="352927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746667" y="3048000"/>
            <a:ext cx="1005417" cy="768351"/>
          </a:xfrm>
          <a:custGeom>
            <a:rect l="l" t="t" r="r" b="b"/>
            <a:pathLst>
              <a:path w="753979" h="577515">
                <a:moveTo>
                  <a:pt x="0" y="0"/>
                </a:moveTo>
                <a:lnTo>
                  <a:pt x="48126" y="577515"/>
                </a:lnTo>
                <a:lnTo>
                  <a:pt x="753979" y="513347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752084" y="3496733"/>
            <a:ext cx="1454149" cy="749300"/>
          </a:xfrm>
          <a:custGeom>
            <a:rect l="l" t="t" r="r" b="b"/>
            <a:pathLst>
              <a:path w="1090863" h="561474">
                <a:moveTo>
                  <a:pt x="433136" y="0"/>
                </a:moveTo>
                <a:lnTo>
                  <a:pt x="0" y="561474"/>
                </a:lnTo>
                <a:lnTo>
                  <a:pt x="1090863" y="256674"/>
                </a:lnTo>
                <a:lnTo>
                  <a:pt x="481263" y="16042"/>
                </a:lnTo>
                <a:lnTo>
                  <a:pt x="433136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297934" y="5293784"/>
            <a:ext cx="918633" cy="1111249"/>
          </a:xfrm>
          <a:custGeom>
            <a:rect l="l" t="t" r="r" b="b"/>
            <a:pathLst>
              <a:path w="689811" h="834190">
                <a:moveTo>
                  <a:pt x="0" y="304800"/>
                </a:moveTo>
                <a:lnTo>
                  <a:pt x="545432" y="0"/>
                </a:lnTo>
                <a:lnTo>
                  <a:pt x="689811" y="834190"/>
                </a:lnTo>
                <a:lnTo>
                  <a:pt x="0" y="30480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3844097" y="1407316"/>
            <a:ext cx="4145173" cy="153028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59305" y="3048000"/>
            <a:ext cx="4314756" cy="17819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问题识别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常见售后服务问题类型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客户反馈产品无法正常工作或存在物理损坏。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客户对产品的使用方法或功能存在疑问或误解。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产品配送过程中出现的延误、错配、丢失等问题。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客户要求退换产品，或对退换货政策有疑问。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产品故障或损坏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使用问题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配送问题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退换货问题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耐心倾听客户描述问题，不打断客户，确保完全理解客户的诉求。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观察与判断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3423" r="3342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运用开放式和封闭式提问，深入了解问题的细节和背景。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通过观察客户的情绪、语气和表达，判断问题的严重性和紧急程度。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问题识别方法和技巧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准确记录客户反馈的问题，包括问题描述、发生时间、客户联系方式等。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根据问题的性质和紧急程度，对问题进行分类和优先级排序。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将重要或紧急的问题及时报告给上级或相关部门，确保问题得到及时处理。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问题记录与报告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336467" y="702733"/>
            <a:ext cx="5160433" cy="516043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450767" y="814917"/>
            <a:ext cx="4933951" cy="4936067"/>
          </a:xfrm>
          <a:prstGeom prst="ellipse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61210">
            <a:off x="1685467" y="3992033"/>
            <a:ext cx="1128184" cy="582084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2672594">
            <a:off x="2593518" y="4749800"/>
            <a:ext cx="1128183" cy="584200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429351" y="4995333"/>
            <a:ext cx="747183" cy="791633"/>
          </a:xfrm>
          <a:custGeom>
            <a:rect l="l" t="t" r="r" b="b"/>
            <a:pathLst>
              <a:path w="561473" h="593558">
                <a:moveTo>
                  <a:pt x="0" y="0"/>
                </a:moveTo>
                <a:lnTo>
                  <a:pt x="561473" y="272716"/>
                </a:lnTo>
                <a:lnTo>
                  <a:pt x="32084" y="593558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7718" y="4226984"/>
            <a:ext cx="448733" cy="406400"/>
          </a:xfrm>
          <a:custGeom>
            <a:rect l="l" t="t" r="r" b="b"/>
            <a:pathLst>
              <a:path w="336884" h="304800">
                <a:moveTo>
                  <a:pt x="0" y="0"/>
                </a:moveTo>
                <a:lnTo>
                  <a:pt x="80210" y="304800"/>
                </a:lnTo>
                <a:lnTo>
                  <a:pt x="336884" y="192505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83918" y="5723467"/>
            <a:ext cx="641349" cy="535517"/>
          </a:xfrm>
          <a:custGeom>
            <a:rect l="l" t="t" r="r" b="b"/>
            <a:pathLst>
              <a:path w="481263" h="401053">
                <a:moveTo>
                  <a:pt x="176463" y="96253"/>
                </a:moveTo>
                <a:lnTo>
                  <a:pt x="0" y="401053"/>
                </a:lnTo>
                <a:lnTo>
                  <a:pt x="481263" y="0"/>
                </a:lnTo>
                <a:lnTo>
                  <a:pt x="176463" y="96253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4178015">
            <a:off x="2999918" y="823383"/>
            <a:ext cx="535517" cy="641351"/>
          </a:xfrm>
          <a:custGeom>
            <a:rect l="l" t="t" r="r" b="b"/>
            <a:pathLst>
              <a:path w="401052" h="481263">
                <a:moveTo>
                  <a:pt x="0" y="0"/>
                </a:moveTo>
                <a:lnTo>
                  <a:pt x="401052" y="96253"/>
                </a:lnTo>
                <a:lnTo>
                  <a:pt x="16042" y="481263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195400" y="1079500"/>
            <a:ext cx="1155700" cy="770467"/>
          </a:xfrm>
          <a:custGeom>
            <a:rect l="l" t="t" r="r" b="b"/>
            <a:pathLst>
              <a:path w="866273" h="577516">
                <a:moveTo>
                  <a:pt x="0" y="64168"/>
                </a:moveTo>
                <a:lnTo>
                  <a:pt x="866273" y="0"/>
                </a:lnTo>
                <a:lnTo>
                  <a:pt x="401052" y="577516"/>
                </a:lnTo>
                <a:lnTo>
                  <a:pt x="0" y="64168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03351" y="2319867"/>
            <a:ext cx="491067" cy="469900"/>
          </a:xfrm>
          <a:custGeom>
            <a:rect l="l" t="t" r="r" b="b"/>
            <a:pathLst>
              <a:path w="368969" h="352927">
                <a:moveTo>
                  <a:pt x="0" y="0"/>
                </a:moveTo>
                <a:lnTo>
                  <a:pt x="368969" y="48127"/>
                </a:lnTo>
                <a:lnTo>
                  <a:pt x="112295" y="352927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746667" y="3048000"/>
            <a:ext cx="1005417" cy="768351"/>
          </a:xfrm>
          <a:custGeom>
            <a:rect l="l" t="t" r="r" b="b"/>
            <a:pathLst>
              <a:path w="753979" h="577515">
                <a:moveTo>
                  <a:pt x="0" y="0"/>
                </a:moveTo>
                <a:lnTo>
                  <a:pt x="48126" y="577515"/>
                </a:lnTo>
                <a:lnTo>
                  <a:pt x="753979" y="513347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752084" y="3496733"/>
            <a:ext cx="1454149" cy="749300"/>
          </a:xfrm>
          <a:custGeom>
            <a:rect l="l" t="t" r="r" b="b"/>
            <a:pathLst>
              <a:path w="1090863" h="561474">
                <a:moveTo>
                  <a:pt x="433136" y="0"/>
                </a:moveTo>
                <a:lnTo>
                  <a:pt x="0" y="561474"/>
                </a:lnTo>
                <a:lnTo>
                  <a:pt x="1090863" y="256674"/>
                </a:lnTo>
                <a:lnTo>
                  <a:pt x="481263" y="16042"/>
                </a:lnTo>
                <a:lnTo>
                  <a:pt x="433136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297934" y="5293784"/>
            <a:ext cx="918633" cy="1111249"/>
          </a:xfrm>
          <a:custGeom>
            <a:rect l="l" t="t" r="r" b="b"/>
            <a:pathLst>
              <a:path w="689811" h="834190">
                <a:moveTo>
                  <a:pt x="0" y="304800"/>
                </a:moveTo>
                <a:lnTo>
                  <a:pt x="545432" y="0"/>
                </a:lnTo>
                <a:lnTo>
                  <a:pt x="689811" y="834190"/>
                </a:lnTo>
                <a:lnTo>
                  <a:pt x="0" y="30480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3844097" y="1407316"/>
            <a:ext cx="4145173" cy="153028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59305" y="3048000"/>
            <a:ext cx="4314756" cy="17819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问题原因分析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服务流程不清晰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售后服务流程缺乏标准化和规范化，导致客户在寻求帮助时遇到困惑和不满。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人员技能不足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售后服务人员缺乏必要的技能和知识，无法有效解决问题，导致客户满意度下降。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售后服务人员与客户之间沟通不畅，无法准确理解客户需求和问题，导致误解和投诉。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问题得不到及时解决，客户可能会选择其他品牌或服务，导致客户流失。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客户流失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售后服务问题会影响客户对品牌的信任度和满意度，进而损害品牌声誉。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品牌声誉受损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售后服务问题处理不当，可能需要更多的资源和成本来弥补，增加企业运营成本。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运营成本增加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问题影响评估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这类问题直接影响客户使用和产品性能，需要立即解决，如产品故障、安全问题等。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紧急且重要的问题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这类问题虽然不直接影响客户使用，但对于提升客户满意度和品牌形象至关重要，如服务流程优化、人员培训等。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重要但不紧急的问题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这类问题需要及时响应，但对客户使用和产品性能影响较小，如简单的咨询、操作指导等。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紧急但不重要的问题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这类问题可以稍后处理，对客户使用和产品性能影响不大，如一些琐碎的投诉、建议等。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不紧急且不重要的问题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问题优先级排序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336467" y="702733"/>
            <a:ext cx="5160433" cy="516043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450767" y="814917"/>
            <a:ext cx="4933951" cy="4936067"/>
          </a:xfrm>
          <a:prstGeom prst="ellipse">
            <a:avLst/>
          </a:prstGeom>
          <a:solidFill>
            <a:srgbClr val="37373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961210">
            <a:off x="1685467" y="3992033"/>
            <a:ext cx="1128184" cy="582084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2672594">
            <a:off x="2593518" y="4749800"/>
            <a:ext cx="1128183" cy="584200"/>
          </a:xfrm>
          <a:custGeom>
            <a:rect l="l" t="t" r="r" b="b"/>
            <a:pathLst>
              <a:path w="1667435" h="860611">
                <a:moveTo>
                  <a:pt x="0" y="0"/>
                </a:moveTo>
                <a:lnTo>
                  <a:pt x="1667435" y="0"/>
                </a:lnTo>
                <a:lnTo>
                  <a:pt x="739588" y="860611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429351" y="4995333"/>
            <a:ext cx="747183" cy="791633"/>
          </a:xfrm>
          <a:custGeom>
            <a:rect l="l" t="t" r="r" b="b"/>
            <a:pathLst>
              <a:path w="561473" h="593558">
                <a:moveTo>
                  <a:pt x="0" y="0"/>
                </a:moveTo>
                <a:lnTo>
                  <a:pt x="561473" y="272716"/>
                </a:lnTo>
                <a:lnTo>
                  <a:pt x="32084" y="593558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7718" y="4226984"/>
            <a:ext cx="448733" cy="406400"/>
          </a:xfrm>
          <a:custGeom>
            <a:rect l="l" t="t" r="r" b="b"/>
            <a:pathLst>
              <a:path w="336884" h="304800">
                <a:moveTo>
                  <a:pt x="0" y="0"/>
                </a:moveTo>
                <a:lnTo>
                  <a:pt x="80210" y="304800"/>
                </a:lnTo>
                <a:lnTo>
                  <a:pt x="336884" y="192505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83918" y="5723467"/>
            <a:ext cx="641349" cy="535517"/>
          </a:xfrm>
          <a:custGeom>
            <a:rect l="l" t="t" r="r" b="b"/>
            <a:pathLst>
              <a:path w="481263" h="401053">
                <a:moveTo>
                  <a:pt x="176463" y="96253"/>
                </a:moveTo>
                <a:lnTo>
                  <a:pt x="0" y="401053"/>
                </a:lnTo>
                <a:lnTo>
                  <a:pt x="481263" y="0"/>
                </a:lnTo>
                <a:lnTo>
                  <a:pt x="176463" y="96253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4178015">
            <a:off x="2999918" y="823383"/>
            <a:ext cx="535517" cy="641351"/>
          </a:xfrm>
          <a:custGeom>
            <a:rect l="l" t="t" r="r" b="b"/>
            <a:pathLst>
              <a:path w="401052" h="481263">
                <a:moveTo>
                  <a:pt x="0" y="0"/>
                </a:moveTo>
                <a:lnTo>
                  <a:pt x="401052" y="96253"/>
                </a:lnTo>
                <a:lnTo>
                  <a:pt x="16042" y="481263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195400" y="1079500"/>
            <a:ext cx="1155700" cy="770467"/>
          </a:xfrm>
          <a:custGeom>
            <a:rect l="l" t="t" r="r" b="b"/>
            <a:pathLst>
              <a:path w="866273" h="577516">
                <a:moveTo>
                  <a:pt x="0" y="64168"/>
                </a:moveTo>
                <a:lnTo>
                  <a:pt x="866273" y="0"/>
                </a:lnTo>
                <a:lnTo>
                  <a:pt x="401052" y="577516"/>
                </a:lnTo>
                <a:lnTo>
                  <a:pt x="0" y="64168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03351" y="2319867"/>
            <a:ext cx="491067" cy="469900"/>
          </a:xfrm>
          <a:custGeom>
            <a:rect l="l" t="t" r="r" b="b"/>
            <a:pathLst>
              <a:path w="368969" h="352927">
                <a:moveTo>
                  <a:pt x="0" y="0"/>
                </a:moveTo>
                <a:lnTo>
                  <a:pt x="368969" y="48127"/>
                </a:lnTo>
                <a:lnTo>
                  <a:pt x="112295" y="352927"/>
                </a:lnTo>
                <a:lnTo>
                  <a:pt x="0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746667" y="3048000"/>
            <a:ext cx="1005417" cy="768351"/>
          </a:xfrm>
          <a:custGeom>
            <a:rect l="l" t="t" r="r" b="b"/>
            <a:pathLst>
              <a:path w="753979" h="577515">
                <a:moveTo>
                  <a:pt x="0" y="0"/>
                </a:moveTo>
                <a:lnTo>
                  <a:pt x="48126" y="577515"/>
                </a:lnTo>
                <a:lnTo>
                  <a:pt x="753979" y="513347"/>
                </a:lnTo>
                <a:lnTo>
                  <a:pt x="0" y="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752084" y="3496733"/>
            <a:ext cx="1454149" cy="749300"/>
          </a:xfrm>
          <a:custGeom>
            <a:rect l="l" t="t" r="r" b="b"/>
            <a:pathLst>
              <a:path w="1090863" h="561474">
                <a:moveTo>
                  <a:pt x="433136" y="0"/>
                </a:moveTo>
                <a:lnTo>
                  <a:pt x="0" y="561474"/>
                </a:lnTo>
                <a:lnTo>
                  <a:pt x="1090863" y="256674"/>
                </a:lnTo>
                <a:lnTo>
                  <a:pt x="481263" y="16042"/>
                </a:lnTo>
                <a:lnTo>
                  <a:pt x="433136" y="0"/>
                </a:lnTo>
                <a:close/>
              </a:path>
            </a:pathLst>
          </a:custGeom>
          <a:solidFill>
            <a:srgbClr val="2F2F2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297934" y="5293784"/>
            <a:ext cx="918633" cy="1111249"/>
          </a:xfrm>
          <a:custGeom>
            <a:rect l="l" t="t" r="r" b="b"/>
            <a:pathLst>
              <a:path w="689811" h="834190">
                <a:moveTo>
                  <a:pt x="0" y="304800"/>
                </a:moveTo>
                <a:lnTo>
                  <a:pt x="545432" y="0"/>
                </a:lnTo>
                <a:lnTo>
                  <a:pt x="689811" y="834190"/>
                </a:lnTo>
                <a:lnTo>
                  <a:pt x="0" y="304800"/>
                </a:lnTo>
                <a:close/>
              </a:path>
            </a:pathLst>
          </a:custGeom>
          <a:solidFill>
            <a:srgbClr val="7D7D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3844097" y="1407316"/>
            <a:ext cx="4145173" cy="153028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59305" y="3048000"/>
            <a:ext cx="4314756" cy="17819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问题解决策略与方案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https://d.book118.com/016225131155010050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373737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2024-09-16T03:04:57.717</cp:lastPrinted>
  <dcterms:created xsi:type="dcterms:W3CDTF">2024-09-15T19:04:57Z</dcterms:created>
  <dcterms:modified xsi:type="dcterms:W3CDTF">2024-09-15T19:05:00Z</dcterms:modified>
</cp:coreProperties>
</file>