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C985B-DB46-4796-AA10-B55DB5C41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A42B7-C3CA-4B5F-B2C6-653D0D86A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C3A93-FF60-46EB-A94B-24D6A41F8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263AD-EFF8-4688-B81C-2DB47FC27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B8DF2-820A-4404-862C-60AF6BAAE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C32C22-9F77-49DB-B300-53E1E88AA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30FEF8-2FA9-47AA-A840-27931B969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4EAB4-3FFE-4927-B0DD-6C5526959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DD819-251C-4A98-9C7A-8D965730E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12342-4844-4A15-9425-6797F7506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16EA4-1149-498B-9A93-F07DBA238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2523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护理风险识别与管理的实践经验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护理风险识别方法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护理风险管理策略与实践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护理风险应对与处理措施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护理风险识别与管理案例分析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护理风险是指在护理过程中，可能导致患者安全受到威胁或不良事件发生的潜在因素。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根据来源和性质，护理风险可分为患者因素、护士因素、管理因素、环境因素等。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具有客观性、不确定性、复杂性、可变性等特点。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可能导致患者受伤、病情加重、甚至死亡等不良后果，同时给医疗机构带来负面影响和经济损失。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护理风险特点与危害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通过识别和管理护理风险，可以最大限度地减少患者在医疗过程中的安全隐患。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46" r="199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促进医疗机构发展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降低护理风险有助于提高护理工作的规范性和专业性，从而提升整体护理质量。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有效的护理风险管理有助于提升医疗机构声誉和竞争力，实现可持续发展。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护理风险识别方法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风险评估量表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使用标准化的风险评估量表，对患者进行全面的风险评估，包括病情、年龄、性别、生活习惯等方面。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将风险事件发生的可能性和后果严重程度进行矩阵排列，以确定风险等级和优先级。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包括年龄、性别、病情、心理状态等，如老年患者可能存在跌倒、压疮等风险。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如医院设施、病房环境、医疗设备等，可能存在安全隐患和交叉感染等风险。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如护理技能、护理流程、用药管理等，可能存在操作不当、用药错误等风险。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风险因素分析与识别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23" b="7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风险事件报告与记录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风险事件报告制度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建立完善的风险事件报告制度，鼓励医护人员积极上报风险事件。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风险事件记录与分析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对上报的风险事件进行详细记录，并进行根本原因分析，以制定有效的改进措施。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风险事件跟踪与反馈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对改进措施的执行情况进行跟踪和反馈，确保风险管理工作的持续改进。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护理风险管理策略与实践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建立风险评估机制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定期对护理工作进行风险评估，识别潜在风险，制定相应的预防措施。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强化风险监控与报告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建立风险监控体系，及时发现和处理风险事件，确保患者安全。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制定完善的风险管理政策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明确风险管理目标、原则、组织结构和职责，为风险管理工作提供指导。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建立健全风险管理制度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鼓励护理人员主动报告风险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建立激励机制，鼓励护理人员积极发现和报告风险，促进风险管理工作的持续改进。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加强风险意识教育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通过培训、宣传等方式提高护理人员对风险的认识和重视程度。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提升护理技能水平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加强护理人员的专业技能培训，提高应对风险的能力。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提高护理人员风险意识与技能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https://d.book118.com/016225230021010042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2024-09-09T09:21:15.958</cp:lastPrinted>
  <dcterms:created xsi:type="dcterms:W3CDTF">2024-09-09T01:21:15Z</dcterms:created>
  <dcterms:modified xsi:type="dcterms:W3CDTF">2024-09-09T01:21:18Z</dcterms:modified>
</cp:coreProperties>
</file>