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5709C-6559-478D-A549-25A0053D6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319AA-EA27-46D1-8CD5-D2B6B2A4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1E94F-B81A-4173-98A9-62A6B7796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9D016-9B25-4848-9432-BED4E0D0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AF8D0-8D63-4571-8D03-0895B7E61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64AC7F-40EC-43BD-A0CF-C49D61F8B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C50E0E-08B7-4CA3-9A73-8DFE854A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7A2B4-FA5A-4A20-B4D5-BC3162CCF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25F58-9170-4FE0-B014-3B5E37E91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7B4C5-BB92-4215-9124-D34C11C78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08FC3-AFBD-4D4E-8F55-9EE86173D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3402013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密码分析：原理与实践\n## 1.密码分析概述及其重要性\n### 1.1密码分析的定义与目的\n### 1.2密码分析的重要性及影响因素\n### 1.3密码分析的场景与应用领域\n## 2.密码分析方法与技巧\n### 2.1暴力破解法及其变种\n### 2.2字典攻击法及其应用\n### 2.3密码分析中的概率与统计\n## 3.常见密码分析工具与资源\n### 3.1密码分析软件与工具\n### 3.2在线密码分析服务与资源\n### 3.3密码分析书籍与教程\n## 4.密码安全策略与最佳实践\n### 4.1设计强壮密码的方法与技巧\n### 4.2密码管理工具与策略\n### 4.3企业级密码安全解决方案与最佳实践\n## 5.密码分析的法律与道德问题\n### 5.1密码分析的法律风险与合规性\n### 5.2道德困境与隐私保护\n### 5.3平衡密码安全与可用性的探讨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密码分析：原理与实践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密码分析概述及其重要性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密码分析是一种揭示密码机制的方法</a:t>
                </a:r>
                <a:endParaRPr/>
              </a:p>
            </p:txBody>
          </p:sp>
          <p:sp>
            <p:nvSpPr>
              <p:cNvPr id="1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通过分析密码的组成和结构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找出密码的规律和弱点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评估密码的安全性能</a:t>
                </a:r>
                <a:endParaRPr/>
              </a:p>
            </p:txBody>
          </p:sp>
        </p:grpSp>
        <p:grpSp>
          <p:nvGrpSpPr>
            <p:cNvPr id="1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密码分析的目的是破解密码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恢复出正确的密码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窃取或篡改他人的信息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破坏系统的安全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密码分析可以分为被动分析和主动分析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被动分析：通过观察和收集信息进行分析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主动分析：通过尝试各种可能的密码进行破解</a:t>
                </a:r>
                <a:endParaRPr/>
              </a:p>
            </p:txBody>
          </p:sp>
        </p:grpSp>
      </p:grpSp>
      <p:pic>
        <p:nvPicPr>
          <p:cNvPr id="1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密码分析的定义与目的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密码分析的重要性及影响因素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密码分析的重要性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评估密码系统的安全性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保护用户和系统的隐私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提高密码破解技术的水平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影响密码分析的因素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密码的复杂度和长度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密码的更新频率和策略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密码分析工具和技术的进步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密码分析的场景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网络安全：保护用户和系统的信息安全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数据恢复：恢复丢失或损坏的数据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犯罪侦查：追踪和打击网络犯罪活动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金融行业：保护用户的资金安全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医疗行业：保护患者的隐私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政府机构：保护国家机密和敏感信息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密码分析的场景与应用领域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密码分析方法与技巧</a:t>
            </a:r>
            <a:endParaRPr/>
          </a:p>
        </p:txBody>
      </p:sp>
      <p:sp>
        <p:nvSpPr>
          <p:cNvPr id="20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暴力破解法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通过尝试所有可能的字符组合来破解密码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效率低，但适用于简单密码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暴力破解法的变种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字典攻击：利用预先构建的密码字典进行破解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彩虹表：将密码和对应的哈希值存储在表中，加速破解过程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分布式破解：利用多台计算机并行破解密码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暴力破解法及其变种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字典攻击法及其应用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字典攻击法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利用预先构建的密码字典进行破解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效率高，适用于复杂度较低的密码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字典攻击法的应用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密码破解：通过字典攻击法尝试破解目标密码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密码强度评估：根据字典攻击法的成功率评估密码的强度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密码生成：基于字典攻击法生成强密码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概率与统计在密码分析中的应用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密码猜测：根据概率分布进行密码猜测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密码分析：通过统计分析找出密码的规律和弱点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密码优化：根据概率和统计结果优化密码策略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概率与统计在密码分析中的挑战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大数定律：随着尝试次数的增加，猜测正确的概率会逐渐接近1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密码空间的复杂性：随着密码长度的增加，密码空间呈指数级增长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密码分析中的概率与统计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常见密码分析工具与资源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密码分析软件与工具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密码分析软件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John the Ripper：一款流行的密码破解工具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Hashcat：一款高性能的密码破解和哈希分析工具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Aircrack-ng：一款用于无线网络安全分析和密码破解的工具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密码分析工具的选择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根据需求和场景选择合适的工具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注意工具的合法性和安全性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https://d.book118.com/016234020131010052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密码分析：原理与实践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2024-09-19T00:05:58.654</cp:lastPrinted>
  <dcterms:created xsi:type="dcterms:W3CDTF">2024-09-18T16:05:58Z</dcterms:created>
  <dcterms:modified xsi:type="dcterms:W3CDTF">2024-09-18T16:06:00Z</dcterms:modified>
</cp:coreProperties>
</file>