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F3451-24A8-420B-BEB9-D341B8C7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A0C82-E75E-4B90-826D-B856179F7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8D260-661B-4781-8A05-75102D6AA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5339C-EF94-4450-8DFA-0C19C0F1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63042-2556-46BC-9091-E35CFD03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FB791-9DAE-4271-AB10-A1A5BF88E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4CAAB-2000-4460-8B3F-BA3A215D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598E2-4FD1-4965-A747-5A27ECDA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1A3E8-0C95-4A41-AADD-4C86F1A7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E4D82-5855-49D8-AEC8-7A05AF8E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84470-94BC-42EF-9728-503A8DCF3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4012404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研发统计年报培训教材编撰指南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编撰原则与方法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教材内容规划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编撰技巧与规范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审核与发布流程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培训教材使用与评价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随着科技的快速发展，研发活动在企业中的地位日益提升，研发统计年报作为反映企业研发活动的重要文件，对于评估企业创新能力、科技实力以及制定科技政策具有重要意义。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为提高研发统计年报的编制质量，规范编制流程，统一编制标准，特制定本培训教材编撰指南，以供相关人员参考使用。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编撰培训教材的目的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本指南适用于所有需要进行研发统计年报编制的企业、科研机构以及其他相关单位。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本指南主要面向负责研发统计年报编制工作的专业人员，包括财务、研发、统计等部门的相关人员。同时，对于其他对研发统计年报感兴趣的人员，也可作为参考资料使用。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编撰原则与方法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确保所引用的数据和信息来自权威、可靠的来源，如国家统计局、行业协会等。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数据来源可靠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使用标准的行业术语和定义，避免歧义和误解。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确保内容的逻辑性和条理性，避免出现自相矛盾或模糊不清的情况。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涵盖研发统计年报的各个方面，包括基本概念、统计方法、数据分析、案例解读等。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内容全面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适用于不同层次的读者，包括初学者、专业人士和相关管理人员等。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对象广泛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从多个角度分析和解读研发统计年报，提供全面的视角和观点。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角度多样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使用简洁、清晰的语言表达，避免使用过于专业或晦涩的词汇。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语言简洁明了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适当使用图表、图片等辅助工具，帮助读者更好地理解和记忆内容。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图表辅助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结合实例进行说明和解读，使内容更加生动和具体。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实例说明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可读性原则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案例结合原则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案例选取典型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选择具有代表性的案例进行分析和解读，帮助读者更好地理解和掌握相关知识。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案例与理论相结合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将案例与理论知识相结合，使读者能够在实践中运用所学理论。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案例更新及时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随着行业的发展和变化，及时更新和补充新的案例，保持内容的时效性和实用性。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教材内容规划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研发统计指标体系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介绍研发统计的主要指标，如研发经费、研发人员、研发产出等，以及这些指标之间的关系和构成。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明确研发、研发统计的定义和内涵，阐述研发统计的重要性和意义。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研发统计数据来源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说明研发统计数据的主要来源，包括企业、科研机构、高校等，以及数据收集的方法和流程。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研发统计基础知识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研发项目界定与筛选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介绍如何界定和筛选研发项目，以确保统计数据的准确性和可比性。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研发活动相关概念辨析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辨析与研发活动相关的概念，如科技活动、技术创新等，以避免混淆和误解。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研发活动定义与分类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阐述研发活动的定义和分类标准，如基础研究、应用研究和试验发展等。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研发活动分类与界定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研发经费概念及构成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阐述研发经费的定义和构成，包括人员劳务费、原材料费、固定资产折旧等。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研发经费投入强度与结构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分析研发经费投入强度（即研发经费占销售收入的比例）和结构（即各项费用在研发经费中的占比），以反映企业或地区的研发投入水平。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研发经费来源与执行部门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介绍研发经费的来源和执行部门，以揭示研发活动的组织结构和合作模式。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研发经费投入统计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研发人员培训与流动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介绍研发人员的培训和流动情况，以揭示企业或地区在人才培养和引进方面的策略和效果。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研发人员概念及分类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明确研发人员的定义和分类标准，如研究人员、技术人员和辅助人员等。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研发人员数量与结构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分析研发人员的数量和结构，包括年龄、学历、职称等方面的分布情况，以反映企业或地区的研发人才储备和实力。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研发人员投入统计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阐述研发产出的定义和分类标准，如专利、论文、新产品等。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研发产出概念及分类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分析研发成果的数量和质量，包括专利申请数、论文发表数、新产品销售收入等方面的指标，以反映企业或地区的创新能力和市场竞争力。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研发成果数量与质量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介绍研发成果的转化和应用情况，包括技术转让、产学研合作等方面的案例和效果，以揭示企业或地区在推动科技创新和产业升级方面的策略和成果。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研发成果转化与应用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研发产出与成果统计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编撰技巧与规范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https://d.book118.com/016240124042010031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2024-08-29T15:40:48.248</cp:lastPrinted>
  <dcterms:created xsi:type="dcterms:W3CDTF">2024-08-29T07:40:48Z</dcterms:created>
  <dcterms:modified xsi:type="dcterms:W3CDTF">2024-08-29T07:40:50Z</dcterms:modified>
</cp:coreProperties>
</file>