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5FFEE5F-4C63-440A-AB56-3FC2E6402D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4245C4-094E-4262-816D-D21B35F2B5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9E7340-40CF-4A61-85BF-7EDAA8C1B4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AC6D56-F53E-4454-B674-9CA00EDBDA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ECDA41-6598-465C-AB35-688E736B83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41D6A2-123D-4C67-BA60-EAA799E041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DC1A34-5882-4524-A47E-B8E548E9977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B53EFC-3828-42C8-820A-974822A5B7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4F20FA-2215-40BB-8D2D-EBE8716071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CF1C3D-8731-40FE-80C8-B6D5B22379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60103C-A444-427D-B927-5528D99F32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6242013004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设立清洁煤配送公司市场研究报告</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市场背景与现状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竞争分析与差异化定位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目标客户群体与需求分析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产品与服务设计规划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营销策略与实施计划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运营管理与团队建设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财务预测与投资回报分析</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市场背景与现状</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工业领域需求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随着环保政策的日益严格，工业领域对清洁煤的需求不断增长，特别是在电力、钢铁、化工等高耗能行业。</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民用领域需求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北方地区冬季供暖大量使用煤炭，清洁煤在民用领域具有广阔的市场空间。</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地域性需求差异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不同地区的煤炭资源禀赋、经济发展水平及环保政策执行力度等因素导致清洁煤需求存在地域性差异。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清洁煤市场需求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配送企业规模</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目前市场上清洁煤配送企业数量众多，但规模普遍较小，缺乏行业领导者。</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配送网络覆盖</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配送网络覆盖范围有限，主要集中在煤炭资源丰富或工业发达的地区，偏远地区配送服务不足。</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配送效率与成本</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当前清洁煤配送效率有待提高，同时运输成本占比较大，影响企业盈利空间。</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配送服务市场现状</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煤炭产业政策</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政府通过煤炭产业政策调整煤炭生产、消费结构，对清洁煤市场具有导向作用。</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交通运输政策</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交通运输政策影响配送企业运输成本及效率，进而影响清洁煤配送市场竞争格局。</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环保政策</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国家及地方政府加大环保力度，推动清洁能源替代传统能源，对清洁煤市场产生积极影响。</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竞争分析与差异化定位</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大型能源公司</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这些公司拥有完善的供应链和分销网络，能够提供多种能源解决方案。他们在市场上占据主导地位，但可能缺乏专注于清洁煤的配送服务。</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专业煤炭配送公司</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这类公司专注于煤炭的配送和销售，拥有丰富的行业经验和客户关系。然而，他们可能缺乏向清洁能源转型的动力和资源。</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新兴清洁能源公司</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这些公司专注于清洁能源的研发和推广，具有创新能力和市场敏锐度。他们可能对清洁煤市场构成潜在威胁，但目前市场份额有限。</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主要竞争对手概述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差异化定位策略</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不断投入研发和技术创新，提高清洁煤的燃烧效率和环保性能。通过技术领先，提升公司在市场中的竞争力。</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推动技术创新和研发</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与竞争对手相比，清洁煤具有更高的热值和更低的污染物排放。通过宣传和教育市场，提高客户对清洁煤的认知度和接受度。</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强调清洁煤的优势</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针对客户需求，提供定制化的配送方案，包括定时、定点、定量的配送服务。通过优质的服务赢得客户信任和市场份额。</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提供专业的配送服务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供应链整合能力</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与优质煤矿和运输公司建立长期合作关系，确保稳定、高质量的货源和运输服务。通过优化供应链管理，降低成本并提高运营效率。</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专业的销售团队和服务网络</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组建专业的销售团队，深入了解客户需求并提供个性化的解决方案。同时，建立完善的服务网络，为客户提供便捷、高效的售后服务和技术支持。</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品牌建设和市场推广能力</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通过品牌建设、市场推广和公关活动，提高公司在目标市场的知名度和美誉度。与行业协会、政府机构等建立合作关系，共同推动清洁煤市场的发展。</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核心竞争力构建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目标客户群体与需求分析</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工业用户</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包括电厂、钢铁厂、化工厂等高耗能企业，对清洁煤需求量大且稳定。</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商业用户</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如酒店、学校、医院等，需中等规模的清洁煤供应，用于供暖和热水等。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居民用户</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家庭取暖、烹饪等用途，对清洁煤需求量较小但分散。</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目标客户群体划分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注重煤质、供应稳定性和价格，通常有长期合同和固定配送需求。</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工业用户</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关注煤质、环保性能和价格，需要定期配送服务，有一定的合同期限。</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商业用户</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关注价格、购买便利性和环保性能，多为零散购买，配送需求不固定。</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居民用户</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不同客户需求特点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工业用户</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提供高品质、稳定的清洁煤供应，建立长期合作关系，提供定制化配送服务。</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居民用户</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优化购买流程，提供便捷的购买渠道和灵活的配送服务，加强环保宣传。</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商业用户</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保证煤质和环保性能，提供定期配送服务，制定合理的价格策略。</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客户需求满足策略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产品与服务设计规划</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https://d.book118.com/016242013004010101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2024-09-25T08:42:52.470</cp:lastPrinted>
  <dcterms:created xsi:type="dcterms:W3CDTF">2024-09-25T00:42:52Z</dcterms:created>
  <dcterms:modified xsi:type="dcterms:W3CDTF">2024-09-25T00:42:54Z</dcterms:modified>
</cp:coreProperties>
</file>