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73C6E-F335-48D6-A9BC-DBC3F3065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D50B4-36DF-4466-AF30-A5941D35F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CDE00-BED0-49CD-A0CE-FAB869BBD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FE57E9-D300-411C-83CA-5BA729B7D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4A69A9-488D-46FB-9B7B-513A0C829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2A80B3-F9C4-42C8-9DF4-3ADA477DB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EA2F13-7351-4E12-B95A-64269413D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402B5E-BA60-4C34-8715-EE015CCA4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B60990-7D7E-4B8E-B6F5-03F7066FD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E111A-2A80-4CBD-8E44-8806CCA26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7250A-E3EF-4F76-8364-F05C43946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2421350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幼儿园人力资源管理的核心职能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招聘与选拔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培训与开发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薪酬福利管理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员工关系管理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人力资源规划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确定幼儿园的发展战略和目标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明确幼儿园的长期和短期发展目标，以及所需的关键能力和人才。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分析外部环境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了解政策法规、行业趋势、竞争对手等外部环境因素，为制定人力资源战略提供依据。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制定人力资源战略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根据幼儿园的发展战略和外部环境分析，制定符合幼儿园实际需求的人力资源战略，包括人才招聘、培养、激励和保留等方面的策略。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制定人力资源战略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分析幼儿园人力资源需求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分析现有员工队伍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了解现有员工队伍的数量、结构、能力和绩效等情况，为制定人力资源计划提供基础数据。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预测未来人力资源需求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结合幼儿园的发展规划和外部环境变化，预测未来一段时间内幼儿园所需的人才类型、数量和质量要求。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确定人力资源缺口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通过比较现有员工队伍和未来人力资源需求，确定幼儿园在人才招聘、培养和激励等方面存在的缺口和挑战。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根据人力资源需求分析结果，制定详细的招聘计划，包括招聘岗位、人数、任职要求、招聘渠道和招聘流程等。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制定招聘计划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针对幼儿园员工的实际情况和未来发展需求，制定个性化的培训计划，提高员工的业务水平和综合素质。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制定培训计划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建立科学合理的绩效管理体系，明确绩效目标、考核标准、考核方法和奖惩措施等，激发员工的工作积极性和创造力。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制定绩效管理计划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根据幼儿园的发展战略和员工需求，制定具有竞争力的薪酬福利计划，吸引和留住优秀人才。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制定薪酬福利计划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制定人力资源计划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招聘与选拔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根据幼儿园的发展规划和实际需求，明确需要招聘的岗位和人数。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确定招聘岗位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制定招聘标准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编制招聘预算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针对每个招聘岗位，制定相应的招聘标准，包括学历、专业、工作经验、技能等方面的要求。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根据幼儿园的财务状况和招聘需求，编制合理的招聘预算，以确保招聘工作的顺利进行。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制定招聘计划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通过幼儿园官网、社交媒体、招聘网站等多种渠道发布招聘信息，以吸引更多的求职者关注。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选择发布渠道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根据招聘岗位和招聘标准，编写详细、准确的招聘信息，包括岗位职责、任职要求、薪资待遇等方面的内容。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编写招聘信息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在招聘过程中，及时更新招聘信息，如补充岗位描述、调整招聘条件等，以确保信息的准确性和时效性。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更新招聘信息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发布招聘信息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对筛选出的候选人进行面试评估，了解其专业技能、工作经验、个人品质等方面的情况，以判断其是否适合招聘岗位。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筛选简历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根据招聘岗位和招聘标准，对收到的简历进行筛选，初步确定符合要求的候选人。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背景调查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对面试评估合格的候选人进行背景调查，了解其过往工作经历、学历真实性等方面的情况，以确保选人用人的准确性和可靠性。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792" r="1779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选拔合适人员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培训与开发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通过调研和访谈等方式，了解幼儿园教职工的培训需求，为制定培训计划提供依据。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根据幼儿园发展战略和教职工实际需求，设定明确的培训目标，包括知识、技能和态度等方面。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培训目标设定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针对培训目标，设计相应的培训课程，包括课程内容、教学方法、教学资源等方面的规划。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培训课程设计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制定培训计划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培训时间安排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合理安排培训时间，确保教职工能够充分参与培训，同时不影响幼儿园的正常运营。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培训过程管理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对培训过程进行全面管理，包括课堂纪律、学习进度、互动交流等方面的把控，确保培训项目的顺利进行。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培训师资选拔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选拔具有专业知识和丰富经验的培训师资，确保培训项目的高质量实施。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403" r="1340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实施培训项目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https://d.book118.com/016242135035010034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2024-09-03T06:46:46.320</cp:lastPrinted>
  <dcterms:created xsi:type="dcterms:W3CDTF">2024-09-02T22:46:46Z</dcterms:created>
  <dcterms:modified xsi:type="dcterms:W3CDTF">2024-09-02T22:46:48Z</dcterms:modified>
</cp:coreProperties>
</file>