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1382E3-BB23-41B7-8A0F-2DD1199FFA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80112E-2136-4248-ABF7-DD7FD0E8D2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1598CC-3AAE-4190-BBCD-8FA14FAA5E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7BC833-2DF6-4EC5-B941-89F8A1E4EF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DA4F0A-F15C-4EF1-ACCD-C7807C6C0D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6131C2A-2919-46CE-88B1-1538934ED6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559FC70-A796-4082-A0CC-6DB131F88F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ACCD1F-59FC-4675-B5A2-AF1CB5C594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AAF272-73A5-4B01-9158-6542791B98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A58B6A-36FB-4F39-B692-340FBFED05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B16164-DBBA-4A5E-AC66-5678A71B84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624223202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产程管理中的交付物管理与质量控制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产程管理概述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交付物管理策略与实践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质量控制方法与技术应用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团队协作与沟通机制建立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应对挑战及未来发展趋势预测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降低风险和成本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减少因交付物质量不达标或延期交付而导致的项目风险，降低返工、维修和赔偿等额外成本。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提高生产效率和资源利用率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优化生产流程和管理方式，提高生产效率和资源利用率，实现企业的可持续发展。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提升产品质量和客户满意度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通过有效的交付物管理和质量控制，确保最终产品符合客户要求和标准，从而提升客户满意度和产品竞争力。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542" r="1454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介绍交付物从需求分析、设计、开发、测试到交付的整个过程，以及相关的管理规范和标准。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交付物管理流程和规范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质量控制方法和工具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成功案例和经验教训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改进和优化建议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阐述在交付物管理中采用的质量控制方法，如质量检查、评审、测试等，以及使用的相关工具和技术。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分享在交付物管理和质量控制方面的成功案例和经验教训，以便其他项目借鉴和参考。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提出针对现有交付物管理和质量控制流程的改进和优化建议，以进一步提高管理效率和产品质量。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产程管理概述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078" b="100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产程是指从项目启动到项目结束的全过程，包括项目计划、需求分析、设计、开发、测试、发布等各个阶段。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产程流程包括项目立项、需求分析、技术评审、开发实施、测试验收、发布上线等环节，确保项目按照既定计划和质量要求进行。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产程定义与流程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产程流程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产程定义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0858" r="2085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负责项目的整体规划和进度控制，协调各方资源，确保项目按时交付。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项目经理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负责项目的具体开发工作，包括编码、调试、优化等，确保开发质量和进度。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开发人员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负责项目的测试工作，包括功能测试、性能测试、安全测试等，确保项目质量符合预期。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测试人员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负责项目的质量保证工作，包括制定质量标准、进行质量检查、处理质量问题等，确保项目质量符合要求。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质量保证人员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关键角色与职责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包括项目计划、需求文档、设计文档、开发代码、测试报告、用户手册等。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交付物类型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付物是项目成果的具体体现，对于项目的质量、进度和成本等方面具有重要影响。高质量的交付物能够提高项目的成功率和客户满意度，降低项目风险和成本。同时，交付物也是项目团队之间沟通和协作的重要基础，有助于提高团队协作效率和质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交付物重要性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交付物类型及重要性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交付物管理策略与实践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确定交付物范围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明确项目所需的所有交付物，包括文档、软件、硬件等。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制定交付物标准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根据项目需求和行业标准，制定详细的交付物标准和规范。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评审与批准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组织专家对交付物标准和规范进行评审，确保其合理性和可行性，并获得项目干系人的批准。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明确交付物标准与规范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监控与调整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在项目执行过程中，密切关注进度和交付物质量，根据实际情况及时调整计划和时间表。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制定项目计划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根据项目需求和资源情况，制定详细的项目计划，包括各项任务的时间表、负责人和所需资源等。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交付物计划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在项目计划中明确各项交付物的完成时间和里程碑，确保项目按计划进行。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制定详细计划与时间表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资源需求分析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对项目所需资源进行详细分析，包括人力、物力、财力等。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资源获取与分配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根据项目需求和资源计划，及时获取和分配所需资源，确保项目的顺利进行。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资源优化与调整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在项目执行过程中，根据实际情况对资源进行优化和调整，提高资源利用效率。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确保资源充足与合理配置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进度监控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通过定期会议、进度报告等方式，对项目进度进行实时监控，确保项目按计划进行。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问题识别与处理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在监控过程中，及时识别和处理影响项目进度和交付物质量的问题，采取相应措施进行解决。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策略调整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根据项目实际情况和反馈信息，及时调整项目策略和计划，确保项目的顺利进行和交付物的质量。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监控进度并及时调整策略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质量控制方法与技术应用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https://d.book118.com/016242232021010042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2024-09-09T09:24:12.806</cp:lastPrinted>
  <dcterms:created xsi:type="dcterms:W3CDTF">2024-09-09T01:24:12Z</dcterms:created>
  <dcterms:modified xsi:type="dcterms:W3CDTF">2024-09-09T01:24:14Z</dcterms:modified>
</cp:coreProperties>
</file>