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667B2-B5B2-43FA-A301-37DBBA809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89692-02CE-4AC3-980A-58F5F2676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B0ED6-06AC-4E40-83EA-D8C2AC77B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8C04A-01CB-4DC2-B829-A0D26DCC8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F1E93D-47A2-49B4-8EFE-5D6EA19C8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BB06A9-1152-41C4-9481-4FE3875F9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0327E7-69EF-4F29-8B5F-87C26AD77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EC7EA-1B84-42C3-AC0B-C8E8DF938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65549-6116-4BD1-B223-0EA94B2E2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A09C6-2D2F-4848-B99E-F153E6A32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E4302-2A6A-4B76-975F-7A0F1AF80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0111006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百分数的认识课件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百分数的定义和表示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百分数的运算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百分数与分数的联系和区别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百分数在实际问题中的应用案例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百分数的定义和表示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79" r="331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百分数是一种特殊的分数，表示部分与整体的比例。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百分数是以100为分母的分数，通常用百分号（%）来表示。它表示部分与整体的比例，可以用于表示某一数量占另一数量的比例。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百分数的定义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百分数可以用小数、分数或文字描述来表示。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百分数可以用小数形式表示，如25%可以写作0.25；也可以用分数形式表示，如25%可以写作25/100；还可以用文字描述来表示，如"百分之二十五"。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百分数的表示方法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42786" r="42786"/>
          <a:stretch>
            <a:fillRect/>
          </a:stretch>
        </p:blipFill>
        <p:spPr>
          <a:xfrm>
            <a:off x="740687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百分数和小数之间可以进行相互转换。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要将百分数转换为小数，只需将百分数的小数点向左移动两位；要将小数转换为百分数，只需将小数点向右移动两位，并在末尾加上百分号。例如，25%转换为小数是0.25，0.25转换为百分数是25%。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百分数与小数的转换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在购物时，商家常常会使用百分数来表示折扣，如“打八折”表示原价的80%。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折扣计算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在日常生活中，我们常常会遇到成功率的问题，例如某个实验的成功率为75%，即3/4。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成功率计算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167" r="15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在调查统计中，百分数常被用来表示某一类别的比例，如某调查显示60%的人支持某个观点。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调查统计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在日常生活中的应用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在商业和金融领域，投资回报率常常用百分数来表示，如年化收益率是10%表示每年投资回报增加10%。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税务计算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保险费率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在税务计算中，税率常常用百分数来表示，如个人所得税的税率是20%。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在购买保险时，保险费率常常用百分数来表示，如车险的费率是15%。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在商业和金融中的应用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在科学研究中，数据分析常常使用百分数来表示某一类别的比例或分布情况。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886" r="788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91" r="39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208" r="16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在实验结果中，百分数常被用来表示实验的成功率、有效率等。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在人口普查中，人口比例、性别比例等常常用百分数来表示。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人口普查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在科学研究和统计中的应用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百分数的运算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https://d.book118.com/017001110063006030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2024-09-02T01:48:14.195</cp:lastPrinted>
  <dcterms:created xsi:type="dcterms:W3CDTF">2024-09-01T17:48:14Z</dcterms:created>
  <dcterms:modified xsi:type="dcterms:W3CDTF">2024-09-01T17:48:15Z</dcterms:modified>
</cp:coreProperties>
</file>