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51061-41C0-47BC-8613-DE5F111C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63C8E-7976-484C-AE5E-548E4DFAC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02F29-770E-46CE-98BA-2281B2E2D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A2FB6-3175-41A8-9D48-C264679DD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7343F4-81FD-4168-8CDD-367EB6594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A83842-2967-434D-810A-411DC8B63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868D26-085C-4740-9051-87BC7174F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53301-5A0A-499A-98B1-36A2A4811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DAE3D-AECC-41AD-9215-35B4EA869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BB779-B71C-49D2-9F20-1804C136C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BE7DD-461F-4CFA-AF3A-8434740B3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0203216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保险公司员工演讲稿式样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开场与自我介绍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公司产品与服务介绍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个人成长经历与感悟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团队合作与企业文化传承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社会责任担当与行业贡献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结束语与互动环节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开场与自我介绍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尊敬的领导、亲爱的同事们，大家上午好！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首先，我要感谢公司给予我这个机会，让我能够站在这里与大家分享我的想法和经验。同时，也要感谢在座的每一位，是你们的支持和信任让我有信心做得更好。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问候与感谢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我毕业于XX大学保险专业，接受过系统的保险知识教育。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在加入公司之前，我在另一家知名保险公司工作多年，积累了丰富的行业经验。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我具备专业的保险知识和业务技能，能够为客户提供全面的保险咨询和服务。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9" r="14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作为一名保险公司的员工，我深知自己肩负的责任和使命。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我的主要职责是为客户提供专业的保险咨询和服务，帮助他们选择最适合自己的保险产品。同时，我也负责与同事协作，确保公司业务的高效运转。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我的工作目标是为客户提供最优质的服务，让每一位客户都能感受到公司的专业和温暖。为此，我将不断学习和提升自己的业务能力，以更好地满足客户的需求。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在保险公司角色与职责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保险行业现状及发展趋势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近年来，我国保险市场规模持续扩大，保费收入稳步增长，显示出强劲的发展势头。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保险市场规模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随着消费者需求的多样化，保险产品不断创新，涵盖人寿、健康、财产等多个领域。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保险产品多样化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市场主体增多，竞争日益激烈，推动保险公司提升服务质量和效率。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保险市场竞争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当前保险市场概况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互联网技术为保险行业带来新的销售渠道和服务模式，便捷性和个性化定制成为互联网保险的优势。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互联网保险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大数据和人工智能技术在保险行业的应用，提高了风险识别、评估和定价的精准度，为保险公司提供更科学的决策支持。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大数据与人工智能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区块链技术为保险行业提供更安全、透明的数据存储和交易方式，有助于降低欺诈风险和运营成本。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科技创新对保险行业影响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保险与科技深度融合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未来，保险行业将继续加大科技投入，推动保险与科技的深度融合，提升行业的智能化水平。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个性化保险产品定制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随着消费者需求的多样化，保险产品将更加注重个性化定制，满足不同人群的特定需求。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绿色保险发展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在环保理念日益深入人心的背景下，绿色保险将成为未来发展的重要方向，推动保险公司积极参与环境保护和社会责任履行。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国际化合作与竞争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随着全球化的加速推进，保险行业将面临更多的国际化合作与竞争机会，需要不断提升自身的国际竞争力。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公司产品与服务介绍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59" b="110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主要保险产品类别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寿险产品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提供各类寿险保障，包括定期寿险、终身寿险、两全保险等，满足客户不同阶段的保障需求。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健康险产品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涵盖医疗保险、疾病保险、失能收入损失保险等，为客户提供全面的健康保障。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财险产品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包括车险、家财险、企财险等，为客户提供财产安全保障。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个性化的服务方案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针对不同客户需求，提供个性化的服务方案，满足客户的特殊需求。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优质的理赔服务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简化理赔流程，提高理赔效率，确保客户在遭遇风险时能够得到及时赔付。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完善的客户服务体系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设立专业的客户服务团队，提供24小时在线服务，确保客户问题得到及时解决。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客户服务体系及优势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不断推出具有市场竞争力的创新型保险产品，满足客户的多样化需求。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科技驱动的创新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积极应用人工智能、大数据等先进技术，提升保险业务的智能化水平，提高服务效率。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探索新的服务模式，如线上服务、智能语音应答等，提升客户体验。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377" r="1137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个人成长经历与感悟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https://d.book118.com/017002032160006046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2024-09-22T04:57:48.054</cp:lastPrinted>
  <dcterms:created xsi:type="dcterms:W3CDTF">2024-09-21T20:57:48Z</dcterms:created>
  <dcterms:modified xsi:type="dcterms:W3CDTF">2024-09-21T20:57:50Z</dcterms:modified>
</cp:coreProperties>
</file>