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79797-5364-4F05-92F5-460FDB596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0FA17F-DD9B-4571-8203-9B54CC6B7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6D657C-A5C1-4244-B300-2833EEA51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4213AA-F682-4E36-9A14-1C61ACF60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DD5E0F-8442-47F5-BE4F-10945767C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122595-FEDE-4849-A610-C34854C72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1EC473-B227-4BBF-940D-2D9860C9D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24736B-DB70-403A-B85D-A31ECD2DD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6FD986-8B48-4E85-9A78-B7CE7F6F8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6786F-F38C-4B94-BF38-737498553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45B3D8-8B79-4D11-9A63-0C52C9FD0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00304104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2023年车队年中总结报告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2023年上半年运营情况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安全与事故处理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评估2023年上半年车队运营状况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分析车队在市场中的竞争地位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提出改进措施和未来发展建议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2023年是全球汽车市场充满挑战的一年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新能源汽车的崛起对传统汽车行业带来巨大冲击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车队运营面临着日益激烈的市场竞争和不断变化的客户需求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报告背景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2023年上半年运营情况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截止到2023年6月，车队车辆总里程数达到XX万公里，平均每辆车行驶XX公里。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车辆里程数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车辆出勤率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车辆调度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上半年车队车辆出勤率达到XX%，有效保障了各项任务的顺利完成。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通过智能调度系统，优化车辆资源配置，提高车辆使用效率。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车辆使用情况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上半年车队维修费用共计XX万元，主要用于常规检查、零部件更换和维修保养。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维修费用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按照保养计划，对车辆进行定期保养，确保车辆性能稳定、安全可靠。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保养计划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建立详细的维修记录，对车辆维修过程进行全程跟踪，确保维修质量。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维修记录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维修与保养情况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油耗与排放情况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油耗统计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上半年车队总油耗量为XX吨，平均每辆车油耗量为XX升/百公里。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排放控制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采用环保技术，降低车辆排放，减少对环境的影响。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油耗分析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对油耗数据进行深入分析，找出油耗高的原因，提出改进措施。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人员管理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总结词：合理高效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总结词：优化空间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详细描述：尽管整体配置合理，但在某些特定岗位上，如技术研发和市场营销部门，存在人员技能不足或经验欠缺的情况，需要在接下来的时间里进行人员优化和补充。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详细描述：今年上半年，车队的人员配置情况总体良好，各部门人员数量和技能配置合理，能够满足日常运营需求，并具备一定的应对突发情况的能力。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人员配置情况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总结词：全面覆盖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详细描述：今年上半年，车队针对不同岗位和员工需求，开展了多层次的培训计划。从新员工入职培训到专业技能提升培训，再到管理层的领导力培训，全面覆盖了各个层级的员工，有效提升了团队的整体素质。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培训与提升情况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https://d.book118.com/017003041042006034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2024-09-08T02:17:38.067</cp:lastPrinted>
  <dcterms:created xsi:type="dcterms:W3CDTF">2024-09-07T18:17:38Z</dcterms:created>
  <dcterms:modified xsi:type="dcterms:W3CDTF">2024-09-07T18:17:40Z</dcterms:modified>
</cp:coreProperties>
</file>