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5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9088D-6F73-4F31-9BB5-26B050EB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BE8F3-7EC1-4829-826D-0297AC83F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9F3B4-10A3-466F-BC70-313CB86A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B8E90B-C854-45BF-A69B-C2F2C65B3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03A2F-7647-4695-AD58-DC124157C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70A485-D429-4F7A-B874-2F78E3817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98FCB5-F4FB-4F00-9C08-383EEEAE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BE573-1E4A-4E20-895C-A81AE8F9D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6AAFA-5732-42D0-91BA-EB631BF7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2BD19-58F5-4F53-9C5F-D28C4D7EA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D7619-5912-4D77-8909-C105C63B9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44" r:id="rId2"/>
    <p:sldLayoutId id="2147487245" r:id="rId3"/>
    <p:sldLayoutId id="2147487246" r:id="rId4"/>
    <p:sldLayoutId id="2147487247" r:id="rId5"/>
    <p:sldLayoutId id="2147487248" r:id="rId6"/>
    <p:sldLayoutId id="2147487249" r:id="rId7"/>
    <p:sldLayoutId id="2147487250" r:id="rId8"/>
    <p:sldLayoutId id="2147487251" r:id="rId9"/>
    <p:sldLayoutId id="2147487252" r:id="rId10"/>
    <p:sldLayoutId id="214748725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0315200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如何防止假冒公益机构的诈骗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A CLICK TO UNLIMITED POSSIBILITES,a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A CLICK TO UNLIMITED POSSIBILITES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了解公益机构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识别假冒公益机构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防范诈骗行为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及时举报和处理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加强宣传和教育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了解公益机构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官方认证的公益机构</a:t>
            </a:r>
            <a:endParaRPr lang="zh-CN" altLang="en-US"/>
          </a:p>
        </p:txBody>
      </p:sp>
      <p:sp>
        <p:nvSpPr>
          <p:cNvPr id="10489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官方认证的公益机构具有合法性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官方认证的公益机构具有专业性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官方认证的公益机构具有透明度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官方认证的公益机构具有公信力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公益机构的注册和监管</a:t>
            </a:r>
            <a:endParaRPr lang="zh-CN" altLang="en-US"/>
          </a:p>
        </p:txBody>
      </p:sp>
      <p:sp>
        <p:nvSpPr>
          <p:cNvPr id="10490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公益机构应定期向公众公开财务报告，接受社会监督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公益机构需要向政府相关部门注册并获得合法资质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政府对公益机构的资金来源和用途进行监管，确保其合法性和透明度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政府鼓励公众参与公益机构的监督，建立投诉机制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公益机构的透明度和公信力</a:t>
            </a:r>
            <a:endParaRPr lang="zh-CN" altLang="en-US"/>
          </a:p>
        </p:txBody>
      </p:sp>
      <p:sp>
        <p:nvSpPr>
          <p:cNvPr id="10491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公益机构的注册和监管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公益机构的财务透明度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公益机构的公信力建设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公益机构的监督和评估机制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识别假冒公益机构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警惕虚假宣传和夸大其词</a:t>
            </a:r>
            <a:endParaRPr lang="zh-CN" altLang="en-US"/>
          </a:p>
        </p:txBody>
      </p:sp>
      <p:sp>
        <p:nvSpPr>
          <p:cNvPr id="10492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核实信息：通过官方渠道核实机构信息，如查询民政部门登记情况等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虚假宣传：警惕机构夸大其词，如承诺高额回报、虚构成功案例等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夸大其词：警惕机构过于美化自身形象，如声称自己是唯一合法机构等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警惕高利诱惑：不要轻易相信高额回报的承诺，公益机构通常不会以此为诱饵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注意机构名称、标志和联系方式的准确性</a:t>
            </a:r>
            <a:endParaRPr lang="zh-CN" altLang="en-US"/>
          </a:p>
        </p:txBody>
      </p:sp>
      <p:sp>
        <p:nvSpPr>
          <p:cNvPr id="1049284" name="任意多边形 20"/>
          <p:cNvSpPr/>
          <p:nvPr>
            <p:custDataLst>
              <p:tags r:id="rId2"/>
            </p:custDataLst>
          </p:nvPr>
        </p:nvSpPr>
        <p:spPr>
          <a:xfrm rot="2700000">
            <a:off x="293317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574595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机构名称：查看机构名称是否与官方注册的名称一致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2"/>
          <p:cNvSpPr/>
          <p:nvPr>
            <p:custDataLst>
              <p:tags r:id="rId4"/>
            </p:custDataLst>
          </p:nvPr>
        </p:nvSpPr>
        <p:spPr>
          <a:xfrm>
            <a:off x="2707912" y="2733033"/>
            <a:ext cx="1743166" cy="12344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18"/>
          <p:cNvSpPr/>
          <p:nvPr>
            <p:custDataLst>
              <p:tags r:id="rId5"/>
            </p:custDataLst>
          </p:nvPr>
        </p:nvSpPr>
        <p:spPr>
          <a:xfrm rot="5400000">
            <a:off x="545043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091198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标志：观察机构是否有官方认可的标志或标识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3"/>
          <p:cNvSpPr/>
          <p:nvPr>
            <p:custDataLst>
              <p:tags r:id="rId7"/>
            </p:custDataLst>
          </p:nvPr>
        </p:nvSpPr>
        <p:spPr>
          <a:xfrm>
            <a:off x="5224515" y="2733033"/>
            <a:ext cx="1743166" cy="12344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66377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607801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联系方式：通过官方渠道获取机构的联系方式，并核实其真实性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4"/>
          <p:cNvSpPr/>
          <p:nvPr>
            <p:custDataLst>
              <p:tags r:id="rId10"/>
            </p:custDataLst>
          </p:nvPr>
        </p:nvSpPr>
        <p:spPr>
          <a:xfrm>
            <a:off x="7740461" y="2733033"/>
            <a:ext cx="1743166" cy="12344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核实机构资质和信誉</a:t>
            </a:r>
            <a:endParaRPr lang="zh-CN" altLang="en-US"/>
          </a:p>
        </p:txBody>
      </p:sp>
      <p:sp>
        <p:nvSpPr>
          <p:cNvPr id="104934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查询机构注册信息：通过官方渠道查询机构是否合法注册，了解其注册资金、业务范围等基本信息。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核实机构资质：查看机构是否具备从事公益活动的资质和条件，如是否拥有相关部门的认证和授权等。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了解机构信誉：通过搜索机构名称或相关关键词，了解其在网络上的口碑和评价，以及是否有不良记录或纠纷。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谨慎对待陌生机构：对于从未听说过的陌生机构，要保持警惕，不要轻易相信其宣传和承诺。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防范诈骗行为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https://d.book118.com/017003152004006054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宋体</vt:lpstr>
      <vt:lpstr>Wingdings</vt:lpstr>
      <vt:lpstr>Office Theme</vt:lpstr>
      <vt:lpstr>如何防止假冒公益机构的诈骗</vt:lpstr>
      <vt:lpstr>目录</vt:lpstr>
      <vt:lpstr>了解公益机构</vt:lpstr>
      <vt:lpstr>官方认证的公益机构</vt:lpstr>
      <vt:lpstr>公益机构的注册和监管</vt:lpstr>
      <vt:lpstr>公益机构的透明度和公信力</vt:lpstr>
      <vt:lpstr>识别假冒公益机构</vt:lpstr>
      <vt:lpstr>警惕虚假宣传和夸大其词</vt:lpstr>
      <vt:lpstr>注意机构名称、标志和联系方式的准确性</vt:lpstr>
      <vt:lpstr>核实机构资质和信誉</vt:lpstr>
      <vt:lpstr>防范诈骗行为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2024-09-28T01:51:56.819</cp:lastPrinted>
  <dcterms:created xsi:type="dcterms:W3CDTF">2024-09-27T17:51:56Z</dcterms:created>
  <dcterms:modified xsi:type="dcterms:W3CDTF">2024-09-27T17:51:58Z</dcterms:modified>
</cp:coreProperties>
</file>