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59A2A-D16C-4428-84E8-600A07B17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B178D-6534-440C-BE45-42F83FAB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B3B15-45C7-43B8-BF74-BF2924A5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66144-9DB8-492E-9871-9209E6F95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6F87B-C489-4E7C-AF89-55819F8A6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FE617-CE8E-489E-AE8D-10EFBECF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5A662-4906-47BC-8607-9A32EEBD2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E3DF1-B2A6-4135-84F5-DC494DBB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68203-A586-4051-9621-BA34238D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140CF-9EF3-43D5-B8E2-B5D44B05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8ED55-E696-4276-9AA4-E8B9D7E0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05001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勤学友善守规矩共建文明校园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勤学：提升学术氛围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友善：构建和谐人际关系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守规矩：维护校园秩序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共建文明校园：实践与行动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通过建设文明校园，培养学生良好的行为习惯和道德品质，提高学生的综合素质，为其未来发展奠定基础。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营造和谐校园环境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文明校园的建设有助于营造和谐、安全、美丽的校园环境，让学生在健康、积极向上的氛围中成长。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践行社会主义核心价值观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文明校园建设是践行社会主义核心价值观的重要举措，通过校园文化的引领，培育学生正确的世界观、人生观和价值观。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27" r="1602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文明校园的建设能够帮助学生树立正确的道德观念，培养学生良好的行为习惯和自律精神，形成积极向上的品格。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塑造学生良好品格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文明校园建设有助于形成健康向上的校园文化氛围，推动校园文化的传承和创新，提升学校整体形象。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促进校园文化建设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文明校园的建设有利于提高教育教学质量和效果，促进师生之间的良好互动和沟通，提升学生的学习积极性和主动性。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通过参与文明校园建设，学生能够更加深入地了解社会道德规范和行为准则，增强自身的社会责任感和公民意识。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培养学生社会责任感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勤学：提升学术氛围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引导学生制定个人学习计划，明确学习目标，培养自我驱动力。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丰富图书馆藏书，提供在线学习资源，满足学生多元化的学习需求。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倡导学生独立思考，提出问题，培养批判性思维。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设立学习目标和计划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鼓励独立思考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鼓励学生自主学习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要求学生遵守课堂纪律，尊重教师和同学，营造良好的学习氛围。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鼓励学生积极参与课堂讨论，分享观点，提升学习效果。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定期对课堂教学进行评估，收集学生反馈，不断改进教学方法。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严格课堂纪律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提高课堂参与度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定期课堂评估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加强课堂纪律和参与度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邀请校内外专家学者举办学术讲座和研讨会，拓宽学生学术视野。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支持学生参加各级学术竞赛，展示研究成果，提升学术能力。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鼓励学生跨学科交流和合作，促进不同领域知识的融合和创新。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08" r="2830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举办学术讲座和研讨会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鼓励学生参加学术竞赛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推动跨学科合作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促进学术交流和合作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友善：构建和谐人际关系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49" b="1214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尊重每个人的权利和尊严，不歧视或排斥任何人。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关心同学，关注他们的需求和感受，主动提供帮助和支持。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尊重他人的隐私和个人空间，不干涉别人的私事。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尊重他人，关爱同学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耐心倾听他人的观点和想法，不打断别人的发言。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尝试理解他人的立场和感受，换位思考，增进相互理解。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避免对他人进行恶意评价和攻击，以建设性的方式表达不同意见。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学会倾听和理解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https://d.book118.com/017005001135006040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2024-09-13T05:33:04.637</cp:lastPrinted>
  <dcterms:created xsi:type="dcterms:W3CDTF">2024-09-12T21:33:04Z</dcterms:created>
  <dcterms:modified xsi:type="dcterms:W3CDTF">2024-09-12T21:33:06Z</dcterms:modified>
</cp:coreProperties>
</file>