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C769432-F077-44B3-B6EA-508575D92C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636E81A-4E95-4BC1-A28A-C152DB4459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BB6A1DB-F2A4-4DEF-9DD5-5AE0E96423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1356C6A-076F-440A-BECE-C41C45F79C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CC35BCC-8CDC-4A48-B46C-FBED40C2E6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368020B-08F9-4ECC-831C-86F2990F4C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1B26F85-1B89-4674-BDEE-B9BE7A6D40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ACFCFB8-ECC6-4335-B694-F7553E5E95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E12AFF1-54CF-4279-8682-898C7B64FE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197A276-8412-4B57-AB60-1E32E98472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134E28D-000C-4113-8951-C47D7B437E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17.jpeg" /><Relationship Id="rId6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1.jpeg" /><Relationship Id="rId6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23.jpeg" /><Relationship Id="rId4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4.jpeg" /><Relationship Id="rId3" Type="http://schemas.openxmlformats.org/officeDocument/2006/relationships/image" Target="../media/image25.jpeg" /><Relationship Id="rId4" Type="http://schemas.openxmlformats.org/officeDocument/2006/relationships/image" Target="../media/image26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7.jpeg" /><Relationship Id="rId3" Type="http://schemas.openxmlformats.org/officeDocument/2006/relationships/image" Target="../media/image28.jpeg" /><Relationship Id="rId4" Type="http://schemas.openxmlformats.org/officeDocument/2006/relationships/image" Target="../media/image29.jpeg" /><Relationship Id="rId5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17012105162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068855" y="4173441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8683" y="4173441"/>
            <a:ext cx="27451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2024-01-27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急诊科病人病情突变的早期观察与护理策略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急诊科病人病情突变的类型与原因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早期观察技巧与方法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护理策略制定与实施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并发症的预防与处理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效果评价与持续改进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44653" y="2010053"/>
            <a:ext cx="3702695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急诊科医护人员需要具备高度的专业素养和应急能力，以应对各种突发状况。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急诊科的医疗质量和效率直接关系到患者的生命安全和医院的声誉。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l="9575" r="9575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l="12254" r="12254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9575" r="9575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急诊科是医院的重要组成部分，负责接收和治疗各种急性疾病和创伤患者。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急诊科的重要性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958" r="16958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急诊科患者病情变化快，容易出现突发性并发症，如休克、昏迷等。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患者可能存在潜在疾病或隐匿性病灶，容易引发病情突变。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各种治疗手段如药物、手术等也可能导致患者出现不良反应或并发症。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病人病情突变的风险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6167" b="16167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4375" r="14375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5875" b="15875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早期观察能够及时发现患者病情变化，避免病情恶化或发生不可预测的风险。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针对性的护理策略能够减轻患者痛苦，提高治疗效果和患者满意度。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通过早期观察和护理策略的实施，可以降低医疗纠纷的发生率，提高医院的整体医疗质量。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早期观察与护理策略的意义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44653" y="2010053"/>
            <a:ext cx="3702695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急诊科病人病情突变的类型与原因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生命体征异常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意识障碍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呼吸困难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疼痛加剧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常见突变类型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t="116" b="116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21810" r="21810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如心率、呼吸、血压、体温等生命体征的突然变化，可能提示病情恶化。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包括意识模糊、昏迷等，可能由脑部疾病或全身性疾病引起。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呼吸急促、气促、喘息等，可能由呼吸道疾病或心肺功能衰竭引起。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疼痛部位、性质、程度的突然变化，可能提示病情加重或并发症的出现。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7" r="316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989" r="16989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3174" r="3174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6416218" y="3460761"/>
            <a:ext cx="2285143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416218" y="4197615"/>
            <a:ext cx="2288381" cy="211216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571418" y="3460761"/>
            <a:ext cx="2285429" cy="8521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571418" y="4206759"/>
            <a:ext cx="2288096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265251" y="3460761"/>
            <a:ext cx="2286000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265251" y="4204473"/>
            <a:ext cx="2286000" cy="2105311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3" name="AutoShape 13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突变原因分析</a:t>
              </a:r>
            </a:p>
          </p:txBody>
        </p:sp>
      </p:grpSp>
      <p:sp>
        <p:nvSpPr>
          <p:cNvPr id="37" name="TextBox 37"/>
          <p:cNvSpPr txBox="1"/>
          <p:nvPr/>
        </p:nvSpPr>
        <p:spPr>
          <a:xfrm>
            <a:off x="756455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某些疾病本身具有不稳定性，容易在短时间内发生病情变化。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3628568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治疗不及时、不准确或治疗方案不合理，可能导致病情恶化。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6466794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如感染、出血、器官功能衰竭等并发症的出现，可能加重病人病情。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318371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不同病人对疾病的反应和耐受程度不同，部分病人容易出现病情突变。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05451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疾病本身的发展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3628568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治疗不当或延误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6433598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并发症的出现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9265251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个体差异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老年病人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儿童病人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有基础疾病的病人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免疫力低下病人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高危人群的识别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老年人身体机能下降，对疾病的抵抗力和耐受力较差，容易出现病情突变。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如高血压、糖尿病、冠心病等基础疾病患者，病情容易受到外界因素影响而发生变化。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儿童免疫系统发育不完善，对疾病的反应较为敏感，容易出现病情变化。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免疫力低下的病人容易受到感染等外界因素的侵袭，导致病情加重。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44653" y="2010053"/>
            <a:ext cx="3702695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早期观察技巧与方法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7901" b="790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7901" b="790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观察内容的确定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生命体征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密切观察病人的呼吸、心率、血压、体温等生命体征，及时发现异常变化。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意识状态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评估病人的意识清晰度、反应能力和精神状态，注意识别意识障碍的迹象。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皮肤黏膜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检查病人的皮肤颜色、温度、湿度以及有无出血点、淤斑等异常表现。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对于病情危重或不稳定的病人，应增加观察频率，如每15-30分钟观察一次。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高危病人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对于病情相对稳定的病人，可按照医嘱或护理计划进行定期观察，如每小时或每2小时观察一次。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病情稳定病人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每次观察后应及时、准确、完整地记录观察结果，包括观察时间、观察项目、异常表现等，以便后续分析和处理。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记录要求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观察频率与记录要求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https://d.book118.com/017012105162006042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2024-09-16T10:51:42.537</cp:lastPrinted>
  <dcterms:created xsi:type="dcterms:W3CDTF">2024-09-16T02:51:42Z</dcterms:created>
  <dcterms:modified xsi:type="dcterms:W3CDTF">2024-09-16T02:51:44Z</dcterms:modified>
</cp:coreProperties>
</file>