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D117F5-18C7-4571-B265-5A955ACE3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3F3C98-5DF0-4540-B5CA-995DCF1E7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00ECDD-90BD-41B5-AB1B-71D911482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5D8437-3C76-41CF-9EA8-CE5460641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0513EA-0A14-4501-951C-8E7EC12CE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7ECAB5-BCEA-4215-AB28-625EDE2A6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6AE0FA-6DDD-436F-8019-FF057734C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3C760F-3798-4690-BE15-2A60BDC694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5C1A75-ECBD-40AF-B01D-C45108E04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680352-F69F-4DE3-8395-9B47C5028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7D4B60-FF3D-4BCB-99B3-C58C5ABF0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7013041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医疗机构医疗垃圾处理的技术要求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医疗垃圾概述与分类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医疗机构内处理技术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外部专业化处理技术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监管与法规要求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实际操作中注意事项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未来发展趋势及挑战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医疗垃圾概述与分类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4000" r="24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医疗垃圾是指医疗卫生机构在医疗、预防、保健以及其他相关活动中产生的具有直接或者间接感染性、毒性以及其他危害性的废物。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医疗垃圾含有大量的细菌、病毒及化学药剂，具有极强的传染性、生物毒性和腐蚀性，未经严格处理，会对环境造成严重污染，甚至引发流行性疾病，威胁人类健康。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医疗垃圾定义及危害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病理性废物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诊疗过程中产生的人体废弃物和医学实验动物尸体等。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感染性废物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携带病原微生物具有引发感染性疾病传播危险的医疗废物。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损伤性废物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能够刺伤或者割伤人体的废弃的医用锐器。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化学性废物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具有毒性、腐蚀性、易燃易爆性的废弃的化学物品。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药物性废物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过期、淘汰、变质或者被污染的废弃的药品。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医疗垃圾分类标准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化学性废物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具有腐蚀性、毒性、易燃易爆等特性，处理不当会对环境和人体造成危害。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药物性废物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可能具有毒性、过敏性等危害，若随意丢弃会对环境造成污染。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损伤性废物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尖锐、锋利，易刺伤或割伤人体，造成感染。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感染性废物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具有传染性，可能含有大量病原菌、病毒、寄生虫卵等。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病理性废物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易产生恶臭，含有大量有害物质，如蛋白质分解产物、细菌毒素等。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各类医疗垃圾特点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医疗机构内处理技术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通过采用可重复使用的医疗用品、优化医疗流程等方式，减少医疗垃圾的产生量。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源头减量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根据医疗垃圾的性质和危害程度，将其分类收集，如感染性垃圾、损伤性垃圾、化学性垃圾等。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分类收集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源头减量与分类收集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86" b="148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医疗垃圾应存放在专门的暂存间或容器内，确保不泄露、不污染环境，并定期消毒。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使用专用的医疗垃圾运输车辆进行运输，确保在运输过程中不发生泄露、遗撒等问题。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临时存放与运输要求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运输要求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临时存放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高温焚烧法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化学消毒法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高压蒸汽法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微波消毒法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内部无害化处理方法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965" r="16965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通过高温焚烧处理医疗垃圾，确保有害物质完全分解，达到无害化效果。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使用化学消毒剂对医疗垃圾进行消毒处理，降低其生物危害。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利用高压蒸汽对医疗垃圾进行处理，达到消毒和减量的目的。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采用微波技术对医疗垃圾进行消毒处理，具有快速、高效的特点。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外部专业化处理技术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应用范围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高温焚烧技术及应用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通过高温焚烧，使医疗垃圾中的有害物质在高温下氧化分解，达到减量化、无害化的目的。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处理效率高，减量效果好，可彻底杀灭病原菌。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适用于各种医疗垃圾，特别是感染性、损伤性、药物性医疗垃圾。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投资及运行成本高，易产生二噁英等有毒有害气体。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利用高温高压蒸汽对医疗垃圾进行处理，使微生物的蛋白质变性凝固，从而达到灭菌效果。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应用范围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适用于感染性、损伤性医疗垃圾的处理。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处理效果稳定，操作简便，对环境无污染。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对设备要求高，处理周期相对较长。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高压蒸汽灭菌法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https://d.book118.com/017013041016006035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2024-09-09T08:42:21.346</cp:lastPrinted>
  <dcterms:created xsi:type="dcterms:W3CDTF">2024-09-09T00:42:21Z</dcterms:created>
  <dcterms:modified xsi:type="dcterms:W3CDTF">2024-09-09T00:42:23Z</dcterms:modified>
</cp:coreProperties>
</file>