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EC15F-5537-48A3-AED4-126E65A3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63619-7F2A-4D82-96C0-72947292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14C55-4079-4722-A33F-27871BEF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AEA4F-C2C5-4EBA-A28C-D227CABA6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D698E-A2B3-4ABE-A118-05BCAE52B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1E532-0146-4159-93F0-202D086B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3A664-B607-42E1-991E-347AAB2C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5FE93-9042-4909-A271-52B85480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D46BE-FBA5-478F-B1E4-E71F5AC3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BE21D-9FEB-4772-9EDB-9CBB41E6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9821D-2BC4-4052-B1FB-3675D1B9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4132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脑外伤典型病例分析报告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病例背景与基本信息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康复训练与随访结果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专家意见与讨论环节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脑外伤相关知识普及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病例背景与基本信息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45岁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患者年龄、性别及职业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从3米高的建筑架上坠落，头部着地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受伤原因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2023年4月15日下午3点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受伤原因及时间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就诊医院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XX市人民医院神经外科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患者自述头痛、恶心、呕吐，伴有短暂的意识丧失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就诊医院及主诉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受伤部位出现剧烈疼痛，呈持续性或间歇性。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癫痫发作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部分患者可出现外伤后癫痫发作。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患者受伤后即刻出现短暂的意识丧失，随后逐渐恢复。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颅内压增高引起的恶心、呕吐症状。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显示受伤部位脑组织水肿，局部出血或血肿形成。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头颅CT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更精细地显示脑组织的损伤情况，如轴索损伤、脑挫裂伤等。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评估脑血管损伤及颅内出血情况。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DSA/CTA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诊断依据及结论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结合患者的病史、临床表现及影像学检查结果进行综合判断。患者有明确的外伤史，出现意识障碍、头痛、恶心、呕吐等症状，影像学检查显示脑组织损伤及颅内出血等异常表现。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影像学检查结果，诊断为脑外伤。根据具体病情制定相应的治疗方案，包括保守治疗、手术治疗等。同时，需密切关注患者病情变化，及时调整治疗方案，以最大限度地保护患者的神经功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手术入路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根据脑外伤部位和范围，选择合适的手术入路，如开颅血肿清除术、去骨瓣减压术等。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在显微镜下精细操作，彻底清除血肿和坏死脑组织，同时避免损伤正常脑组织。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根据患者伤情和颅内压情况，选择合适的手术时机，一般分为急诊手术和择期手术。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手术治疗方案选择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术后严密监测患者的生命体征，包括体温、脉搏、呼吸、血压等。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定期评估患者的神经功能恢复情况，如意识、语言、运动、感觉等。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影像学复查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术后定期进行影像学复查，如CT或MRI检查，以了解颅内情况。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术后恢复过程观察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https://d.book118.com/017014132043006051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2024-09-24T06:15:33.639</cp:lastPrinted>
  <dcterms:created xsi:type="dcterms:W3CDTF">2024-09-23T22:15:33Z</dcterms:created>
  <dcterms:modified xsi:type="dcterms:W3CDTF">2024-09-23T22:15:35Z</dcterms:modified>
</cp:coreProperties>
</file>