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30088-2218-431C-BE02-18B8F5FC2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D1ED4-127E-4BAE-872B-C1AD86E68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B9613-F272-4ABF-B0B0-A57717DFC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0D2D4-B2ED-417A-BE8D-C2C974831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74523D-9EED-415A-9B39-8ACC75D2E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D71CC9-A5E0-4B33-895D-88919B2D6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E94504-9921-4A68-A501-6E8A33455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6CC11-7328-46F8-9D9D-A1ADB4D28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B9A4B-8FAA-41D7-AABE-BFB79FB38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7FDF5-C2B8-4239-BDE9-21AC045D6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B0563-B27C-473C-A642-8D15A7EA5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15005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宪法的制定与修改：核心原则与案例分析\n## 1.宪法制定与修改的基本原理\n### 1.1宪法制定的背景与意义\n### 1.2宪法修改的必要性与原则\n### 1.3宪法制定与修改的程序与参与者\n## 2.世界宪法制定与修改的案例分析\n### 2.1美国宪法的制定与修改历程\n### 2.2欧洲宪法的制定与修改经验\n### 2.3亚洲国家宪法的制定与修改实践\n## 3.中国宪法的制定与修改历程\n### 3.1中国宪法的制定背景与过程\n### 3.2中国宪法的修改历程与主要内容\n### 3.3中国宪法制定与修改的未来展望\n## 4.宪法制定与修改对国家治理的影响\n### 4.1宪法制定与修改对国家政治的影响\n### 4.2宪法制定与修改对国家经济的影响\n### 4.3宪法制定与修改对国家社会的影响\n## 5.宪法制定与修改的局限性及其应对策略\n### 5.1宪法制定与修改的局限性分析\n### 5.2宪法制定与修改的应对策略建议\n### 5.3提高宪法制定与修改的有效性途径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400"/>
              <a:t>宪法的制定与修改：核心原则与案例分析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宪法制定与修改的基本原理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宪法制定的背景与意义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宪法制定的背景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国家政治制度的变革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国家发展的需要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保护公民基本权利的需要</a:t>
                </a:r>
                <a:endParaRPr/>
              </a:p>
            </p:txBody>
          </p:sp>
          <p:pic>
            <p:nvPicPr>
              <p:cNvPr id="1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宪法制定的意义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确立国家政治制度的基本原则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保障国家长治久安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保护公民基本权利和自由</a:t>
                </a:r>
                <a:endParaRPr/>
              </a:p>
            </p:txBody>
          </p:sp>
          <p:pic>
            <p:nvPicPr>
              <p:cNvPr id="1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宪法修改的必要性</a:t>
                </a:r>
                <a:endParaRPr/>
              </a:p>
            </p:txBody>
          </p:sp>
          <p:sp>
            <p:nvSpPr>
              <p:cNvPr id="1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适应国家政治制度的变革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适应国家发展的需要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保护公民基本权利的需要</a:t>
                </a:r>
                <a:endParaRPr/>
              </a:p>
            </p:txBody>
          </p:sp>
          <p:sp>
            <p:nvSpPr>
              <p:cNvPr id="1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宪法修改的原则</a:t>
                </a:r>
                <a:endParaRPr/>
              </a:p>
            </p:txBody>
          </p:sp>
          <p:sp>
            <p:nvSpPr>
              <p:cNvPr id="1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合法性原则：修改宪法必须遵循宪法规定的程序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必要性原则：修改宪法应当针对实际问题，确有修改的必要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稳健性原则：修改宪法应当慎重，不得随意更改宪法内容</a:t>
                </a:r>
                <a:endParaRPr/>
              </a:p>
            </p:txBody>
          </p:sp>
          <p:sp>
            <p:nvSpPr>
              <p:cNvPr id="1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宪法修改的必要性与原则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宪法制定与修改的程序</a:t>
                </a:r>
                <a:endParaRPr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起草阶段：由宪法起草委员会负责起草宪法草案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审议阶段：由立法机关对宪法草案进行审议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通过阶段：由公民投票或者立法机关通过宪法草案</a:t>
                </a:r>
                <a:endParaRPr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宪法制定与修改的参与者</a:t>
                </a:r>
                <a:endParaRPr/>
              </a:p>
            </p:txBody>
          </p:sp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宪法起草委员会：负责起草宪法草案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立法机关：负责审议宪法草案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公民：通过投票参与宪法制定与修改的过程</a:t>
                </a:r>
                <a:endParaRPr/>
              </a:p>
            </p:txBody>
          </p:sp>
          <p:sp>
            <p:nvSpPr>
              <p:cNvPr id="2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宪法制定与修改的程序与参与者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世界宪法制定与修改的案例分析</a:t>
            </a:r>
            <a:endParaRPr/>
          </a:p>
        </p:txBody>
      </p:sp>
      <p:sp>
        <p:nvSpPr>
          <p:cNvPr id="2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美国宪法的制定与修改历程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美国宪法的制定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背景：美国独立战争后，需要制定一部新的宪法来确立政治制度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过程：1787年，美国召开宪法制定会议，起草宪法草案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内容：美国宪法确立了联邦制、三权分立等基本原则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美国宪法的修改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背景：随着国家发展的需要，美国宪法逐渐进行修改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过程：美国宪法修正案由国会提出，经各州批准生效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内容：美国宪法修正案涉及言论自由、平等权利等公民权利的保护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欧洲宪法的制定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背景：欧洲一体化进程推动欧洲国家制定共同的宪法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过程：欧洲宪法草案经过多次讨论和修改，最终由欧洲议会通过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内容：欧洲宪法确立了欧洲联盟的基本制度，保障欧盟国家的公民权利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欧洲宪法的修改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背景：欧洲政治、经济和社会的发展要求对欧洲宪法进行调整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过程：欧洲宪法修正案由欧洲议会提出，经各成员国批准生效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内容：欧洲宪法修正案涉及欧盟机构的改革、公民权利的保护等方面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欧洲宪法的制定与修改经验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日本宪法的制定与修改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背景：日本战后进行政治制度改革，制定新宪法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过程：1946年，日本颁布新宪法，确立和平主义、民主制度等基本原则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内容：日本宪法规定了天皇的地位、基本人权保护等内容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印度宪法的制定与修改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背景：印度独立后，需要制定一部新宪法来确立政治制度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过程：1950年，印度颁布新宪法，确立民主制度、联邦制等基本原则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内容：印度宪法规定了公民的基本权利、国家机构的设置等内容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亚洲国家宪法的制定与修改实践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中国宪法的制定与修改历程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中国宪法的制定背景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新中国成立，需要制定一部新宪法来确立政治制度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借鉴苏联宪法和其他国家的经验，制定适合中国国情的宪法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中国宪法的制定过程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1954年，第一届全国人民代表大会第一次会议通过《中华人民共和国宪法》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1975年，第四届全国人民代表大会第一次会议通过《中华人民共和国宪法》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1978年，第五届全国人民代表大会第一次会议通过《中华人民共和国宪法》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中国宪法的制定背景与过程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https://d.book118.com/017015005004006046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宪法的制定与修改：核心原则与案例分析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2024-09-20T23:18:00.328</cp:lastPrinted>
  <dcterms:created xsi:type="dcterms:W3CDTF">2024-09-20T15:18:00Z</dcterms:created>
  <dcterms:modified xsi:type="dcterms:W3CDTF">2024-09-20T15:18:02Z</dcterms:modified>
</cp:coreProperties>
</file>