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5E863-9835-4439-9AA7-8B076063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8E297-6E4D-44B7-9621-0625DF53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93638-A77F-4FDC-9536-841769E5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5EC22-FFBE-411F-86C5-604C8D34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60934-6FB3-4DEB-9542-B1A965ED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9554F-BB7D-49DC-8B79-BD7E1023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7685E-BF66-4AC3-9A60-8A941EA4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37591-D07F-45CB-B3B3-BE9387FB9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844B9-6E8B-4A10-A198-2E2EF65F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47488-F42A-44E9-A741-077B1370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6CBB-1127-4530-A96D-E6615D42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5014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专业技术人员情绪管理与职场减压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职场减压技巧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专业技术人员情绪管理策略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职场减压实用方法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专业技术人员情绪管理与职场减压的实践应用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情绪管理不仅仅是对负面情绪的控制，还包括对正面情绪的引导和激发。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情绪管理是一种能力，需要长期的培养和锻炼。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5023" b="502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8267" r="1826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情绪管理是指通过一系列技巧和方法，对自己的情绪进行识别、评估、调整和表达的过程。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情绪管理的重要性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情绪管理对于专业技术人员来说至关重要，因为良好的情绪状态有助于提高工作效率和质量。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情绪管理有助于降低工作压力和焦虑，提高自我调节能力。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情绪管理有助于建立良好的人际关系，增强团队协作和沟通。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忽视情绪管理的重要性。认为只要工作表现好，情绪管理不重要。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误区一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243" r="242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误区二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误区三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将情绪完全压抑。忽视情绪的客观存在，导致情绪积压，最终影响身心健康。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将情绪等同于理性思考。过于强调情感的作用，而忽视了理性思考的重要性。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情绪管理的误区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职场减压技巧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工作任务重、时间紧迫、加班频繁等情况可能会引发压力。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工作负荷过大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与同事、上级或下属的关系紧张或不和谐可能会引发压力。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个人职业发展遇到困难或停滞不前可能会引发压力。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职业发展瓶颈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因工作影响生活质量，如缺乏休息、锻炼和社交活动等可能会引发压力。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工作与生活平衡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认识自己的压力源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建立积极的压力应对方式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与亲朋好友、同事或专业心理咨询师交流，分享自身的困境和压力，可以获得理解和支持。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主动寻求支持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建立合理目标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培养健康生活方式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保持积极乐观的态度，学会自我安慰和鼓励，增强面对压力的信心。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制定实际可行的目标和计划，避免过高或过低的期望，以减轻自身的压力。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保持规律的作息、合理的饮食和适量的运动，有助于缓解压力和疲劳。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掌握有效的放松技巧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通过深呼吸、冥想等方法放松身心，减轻紧张和焦虑。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参加喜欢的娱乐活动，如看电影、听音乐或阅读等，有助于放松心情。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休闲娱乐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进行适量的有氧运动，如跑步、游泳或健身等，有助于释放压力和紧张情绪。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体育运动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尝试绘画、写作或音乐等艺术创作，有助于表达情感和减轻压力。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lt1">
              <a:alpha val="100000"/>
            </a:schemeClr>
          </a:solidFill>
          <a:ln w="2540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66422" y="2336597"/>
            <a:ext cx="1453286" cy="10924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专业技术人员情绪管理策略</a:t>
            </a:r>
          </a:p>
        </p:txBody>
      </p:sp>
      <p:cxnSp>
        <p:nvCxnSpPr>
          <p:cNvPr id="6" name="Connector 6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专业技术人员应该时刻关注自己的情绪变化，了解自己的情感需求和心理状态。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学习并掌握一些有效的情绪调节技巧，如深呼吸、冥想、运动等，以帮助自己缓解压力和焦虑。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不要抑制自己的情绪，学会合理释放，例如与亲朋好友交流、写日记等，有助于减轻心理负担。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情绪释放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自我认知与情绪调节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https://d.book118.com/017015014112006045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2024-09-20T08:49:22.776</cp:lastPrinted>
  <dcterms:created xsi:type="dcterms:W3CDTF">2024-09-20T00:49:22Z</dcterms:created>
  <dcterms:modified xsi:type="dcterms:W3CDTF">2024-09-20T00:49:24Z</dcterms:modified>
</cp:coreProperties>
</file>