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8554C-666C-4D66-A9CD-09C58CD84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15100-2958-4818-8EB7-1AA2A6CF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02DEC-4498-4831-AC0C-5D38C4EDB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811C4-B4A8-45D5-8ECC-598F32C0A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2C4EC-720A-48A4-B9F5-E3ABAE7CD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ADDE0-9B40-4935-822C-35410FFF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AAC2B-6128-4A62-BFE6-C404362B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7F8E3-0A72-41EA-B163-325583611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E5297-0EB1-4E1F-9C90-163D655F8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D7E92-6B95-4FAA-B82F-211F4ACB8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B0768-6305-48C4-A745-0C12557A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5051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行人交通安全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自行车骑行安全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汽车驾驶安全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公共交通出行安全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特殊天气和路况下的交通安全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交通事故往往导致人员受伤甚至死亡，给受害者及其家庭带来巨大痛苦。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事故会造成车辆、道路设施等财产的损失，给社会和个人带来经济负担。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事故现场的处理和救援可能导致交通拥堵，影响人们的出行和生活。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通过遵守交通规则、提高驾驶技能等措施，减少交通事故的发生，保护人民的生命和财产安全。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保护人民生命财产安全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交通安全是社会稳定和发展的重要保障，事故频发会影响社会的和谐与稳定。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保障交通安全是交通运输事业发展的基础，有利于提高运输效率和经济效益。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促进交通运输事业发展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国家制定并颁布实施的道路交通安全法规，规定了道路交通的基本规则、管理制度和违法行为的法律责任。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对驾驶机动车的人员实行驾驶证管理，要求驾驶员具备相应的驾驶技能和知识。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驾驶证制度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对机动车辆的注册登记、检验、保险等进行管理，确保车辆符合安全技术标准。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车辆管理制度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交通警察负责维护道路交通秩序，查处交通违法行为，处理交通事故等。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交通警察执法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行人交通安全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行人交通规则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遵守交通信号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行人应当按照交通信号灯的指示行走，红灯停、绿灯行。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走人行道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行人应当在人行道内行走，没有人行道的靠路边行走。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不翻越交通隔离设施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行人不得跨越、倚坐道路隔离设施，不得扒车、强行拦车或者实施妨碍道路交通安全的其他行为。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在过马路前，行人应当观察交通情况，确保没有车辆或交通工具迎面而来。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使用过街设施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不随意穿越马路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377" b="1137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行人应当使用过街天桥、地下通道等过街设施，确保安全通过马路。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行人不得随意穿越马路，尤其是在车流密集或交通繁忙的路段。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行人过马路注意事项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穿着醒目衣物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在夜间或恶劣天气条件下，行人应当穿着醒目或带有反光条的衣物，以便被驾驶员及时发现。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避免使用手机等分散注意力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行人在行走过程中应当避免使用手机等分散注意力的行为，确保能够及时发现危险情况。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行人应当提高交通安全意识，时刻注意交通安全，遵守交通规则。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92" r="8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行人自我保护措施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自行车骑行安全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骑自行车时，必须遵守交通信号灯、标志和标线的指示。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96" b="119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625" r="8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在路口、人行横道等地方，应减速礼让行人和其他车辆。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礼让行车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自行车骑行规则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骑自行车时应佩戴合适的安全头盔，保护头部安全。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250" r="11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佩戴安全头盔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每次骑行前，应检查自行车的车况，如刹车、车铃等是否完好。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检查自行车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饮酒后，人的反应能力和判断力会受到影响，骑车容易发生危险。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避免酒后骑车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自行车骑行注意事项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定期清洁自行车，可以保持车辆的良好状态并延长使用寿命。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清洁自行车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保持适当的轮胎气压，可以提高自行车的行驶稳定性和安全性。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检查轮胎气压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刹车系统是自行车的重要安全装置，应定期检查并更换磨损的刹车片。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检查刹车系统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定期清洗并润滑链条和齿轮，可以保证自行车的传动效率和使用寿命。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检查链条和齿轮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自行车保养与检查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https://d.book118.com/017015051136006035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2024-09-10T09:14:17.942</cp:lastPrinted>
  <dcterms:created xsi:type="dcterms:W3CDTF">2024-09-10T01:14:17Z</dcterms:created>
  <dcterms:modified xsi:type="dcterms:W3CDTF">2024-09-10T01:14:20Z</dcterms:modified>
</cp:coreProperties>
</file>