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B63CE-9E61-43F2-9297-2AFF45748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C26D3-418D-4A90-B85B-958A1D857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A7123-5421-4B9E-8C6D-852D39D68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796F5-81A9-4269-ABAC-F7CBE0EB9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55DA62-F2FA-4515-A940-A679B915B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49133C-CF8F-4554-83B4-5C4F6059F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759DB6-24F8-41C5-BA02-F7D322B1A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E2DD0-4237-458E-9BF5-4B69E596E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A49F0-0442-4D4F-8B47-58AD69E31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65FA3-BF38-4CCA-852A-440445B9B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A535A-61A0-490D-B66B-04CBF3C91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151141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设备与工艺运行的关系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设备与工艺运行概述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设备与工艺运行的协同关系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设备故障对工艺运行的影响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提高设备与工艺运行的协同效率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设备与工艺运行概述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设备是工艺技术进步的载体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随着技术的不断进步，设备不断更新换代，为工艺运行提供更高效、更稳定的技术支持。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设备是工艺运行的物质基础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设备是工艺流程中不可或缺的组成部分，为工艺运行提供必要的硬件支持。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设备影响工艺运行的效率和稳定性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设备的性能、可靠性和稳定性对工艺运行的效率、产品质量和生产稳定性产生直接影响。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设备在工艺运行中的角色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707" r="227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设备应适应工艺运行的需求，满足生产规模、效率和产品质量的要求。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设备应具备高可靠性和稳定性，确保工艺运行的连续性和稳定性。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设备应易于维护和保养，降低维修成本和停机时间。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设备应具备安全保护功能，确保操作人员的安全和健康。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工艺运行对设备的要求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设备性能影响工艺运行效率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设备性能不佳会导致工艺运行效率低下、产品质量不稳定等问题。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工艺运行要求推动设备技术进步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随着工艺技术的不断进步，对设备性能和功能的要求也不断提高，推动设备不断更新换代。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设备与工艺运行的协同优化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通过协同优化设备与工艺运行，可以提高工艺运行的效率和稳定性，降低生产成本。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设备与工艺运行的相互影响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设备与工艺运行的协同关系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设备性能与工艺要求的匹配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确保设备的性能参数能够满足工艺运行的要求，以达到预期的生产效果。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设备布局与工艺流程的匹配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合理规划设备布局，使其与工艺流程相匹配，降低物料运输和操作成本。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85" r="2718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设备与工艺运行的匹配性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根据工艺运行的需求，制定设备的定期维护和保养计划，确保设备稳定运行。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建立应急维修机制，快速处理设备故障，尽量减少对工艺运行的影响。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设备维护与工艺运行的平衡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应急维修与工艺运行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定期维护与保养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根据工艺运行的反馈，制定设备更新计划，提升设备性能和工艺运行的效率。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设备更新计划与工艺改进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积极探索和应用新技术，将其融入工艺运行中，提升生产效率和产品质量。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新技术与工艺运行的融合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设备更新与工艺运行的适应性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设备故障对工艺运行的影响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由于设备机械部分磨损、断裂或变形等原因导致设备无法正常运转。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机械故障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由于设备电气元件损坏、线路短路或断路等原因导致设备无法正常工作。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由于控制系统软件或硬件故障，导致设备无法按照预设程序运行。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控制系统故障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由于设备所处环境恶劣，如高温、高湿、振动等，导致设备性能下降或损坏。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环境因素故障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设备故障的类型与原因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https://d.book118.com/017015114166006042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2024-09-16T12:08:31.361</cp:lastPrinted>
  <dcterms:created xsi:type="dcterms:W3CDTF">2024-09-16T04:08:31Z</dcterms:created>
  <dcterms:modified xsi:type="dcterms:W3CDTF">2024-09-16T04:08:33Z</dcterms:modified>
</cp:coreProperties>
</file>