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36587-FD39-4D60-8AA9-C03D33274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49999-34E3-45B4-B9B8-2EFD3BBB2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05D24-50C1-42B7-9AA4-34841E618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75D7B-911F-4EBC-8085-1C87B38B0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61895-B185-41E3-88EA-34B237860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09956-28B3-4FD5-A8E8-B1AE00679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524618-3E4A-42F1-993D-20F3473FD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45A86-56FD-4140-B5DA-8307F2426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3311F-43EC-43FF-9A96-B5EBEC30A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588CD-38D1-4BCD-BC54-DABFAA068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6AC84-6D2B-426F-B654-AAB0D7AC7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151242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《新活素心内科》ppt课件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新活素简介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新活素在心内科的应用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新活素的疗效与安全性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新活素与其他药物的相互作用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新活素简介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新活素（奈西立肽）是一种人工合成的内源性多肽，与B型钠尿肽（BNP）具有相似的氨基酸序列和生物活性。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BNP主要由心室肌细胞分泌，具有利尿、排钠、扩张血管和抑制肾素-血管紧张素-醛固酮系统等作用，是心衰治疗中的重要药物。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新活素通过与靶器官上的受体结合，发挥其药理作用。其作用机制主要包括抑制交感神经系统、抑制肾素-血管紧张素-醛固酮系统和扩张外周血管等途径。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新活素还能抑制肾素-血管紧张素-醛固酮系统，减少醛固酮的分泌，降低钠水潴留，减轻心脏负担。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新活素还能扩张外周血管，降低心脏后负荷，增加心输出量，改善心衰症状。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新活素通过抑制交感神经系统，降低去甲肾上腺素的释放，从而降低心脏后负荷，改善心功能。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新活素的研发始于20世纪90年代，经过多轮临床试验和验证，最终于2005年在美国获批上市。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在中国，新活素于2009年获得国家食品药品监督管理总局批准上市，用于治疗急性失代偿性心力衰竭和慢性心力衰竭急性加重的患者。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新活素的研发历程涉及多个研究机构和企业，经过严格的临床试验和审批程序，证明了其安全性和有效性。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药物研发历程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心内科疾病概述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冠状动脉粥样硬化导致心肌缺血、缺氧而引起的心脏病。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心脏冲动的频率、节律、起源部位、传导速度与激动次序的异常。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心脏泵血功能受损，不能满足身体代谢需求的一种状态。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以体循环动脉压升高为主要表现的心血管综合征。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心肌结构和功能异常导致的心脏疾病。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心内科疾病类型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心内科疾病的症状与表现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心肌病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头痛、头晕、心悸、胸闷等。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心力衰竭、心律失常等。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心绞痛、心肌梗死等。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心悸、气短、乏力等。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呼吸困难、乏力、液体潴留等。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检测血液生化指标，如血脂、血糖等。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了解患者的既往病史、家族史、生活方式等。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测量生命体征，听诊心音等。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心电图检查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检测心脏电生理活动，诊断心律失常。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如超声心动图、冠状动脉造影等，了解心脏结构和功能。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心内科疾病的诊断与评估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新活素在心内科的应用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抑制心肌细胞凋亡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新活素能够抑制心肌细胞凋亡，保护心肌细胞免受缺血、缺氧等损伤。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抑制炎症反应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新活素能够抑制炎症反应，减轻心肌细胞的损伤和坏死。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舒张血管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新活素能够舒张血管，降低心脏后负荷，改善心脏供血。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调节神经激素平衡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新活素能够调节神经激素平衡，减轻心脏负担，改善心脏功能。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新活素治疗心内科疾病的机理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急性心力衰竭、慢性心力衰竭、心肌梗死等心内科疾病。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对新活素过敏、妊娠期和哺乳期妇女、严重肝肾功能不全等患者禁用。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新活素在心内科的适应症与禁忌症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https://d.book118.com/017015124201006030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2024-09-02T21:01:36.078</cp:lastPrinted>
  <dcterms:created xsi:type="dcterms:W3CDTF">2024-09-02T13:01:36Z</dcterms:created>
  <dcterms:modified xsi:type="dcterms:W3CDTF">2024-09-02T13:01:37Z</dcterms:modified>
</cp:coreProperties>
</file>