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94637-C83E-433A-A342-F3CBCB655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7D2A1-8AB3-45A9-BB8A-120A04FD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0E0F2-BD08-42F2-B6B1-25041C854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4C83D-FB95-4004-B9D2-8C62B18C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60919-34D5-4E7A-BC0A-0A11AE4A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50E45-6F18-49EE-934F-38F3C2D1D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17B84-723E-4CF4-A523-EAF521C1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3A298-8661-4295-8C13-1DAE7541F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D7BF2-231E-42C3-B809-572CE3DD5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CF440-54AD-4BD1-AA9D-F8D15DA6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EBEA-A255-4981-8798-B5E889C6F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606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机器设备管理制度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设备维修与报废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设备管理制度实施与监督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通过规范设备管理流程，确保设备处于良好的运行状态，提高设备的使用效率和生产效益。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有效的设备管理制度可以降低设备故障和事故风险，保障生产安全和员工的人身安全。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合理的设备管理能够减少设备的维修和更换频率，从而降低企业的维护成本。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88" r="24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7" r="28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机器设备管理制度是对企业内各类设备进行全面管理的制度体系，涉及设备的购置、使用、维护、报废等全过程管理。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适用于企业内部的各类设备，包括生产设备、办公设备、实验设备等，确保各类设备得到统一、规范的管理。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设备管理制度总则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提高设备运行效率，降低生产成本，提升企业竞争力。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设备效率原则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设备环保原则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确保设备运行符合环保要求，减少对环境的污染。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确保设备运行安全，预防设备故障和事故的发生。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定期对设备进行保养和维护，延长设备使用寿命。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将设备按照生产、检测、辅助等不同用途进行分类。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978" r="2697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485" r="2248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按照用途分类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将设备按照关键、重要、一般等不同重要性进行分类。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按照重要性分类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对各类设备进行统一编号、名称标识，便于管理和查找。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https://d.book118.com/017016064135006053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2024-09-27T16:38:10.057</cp:lastPrinted>
  <dcterms:created xsi:type="dcterms:W3CDTF">2024-09-27T08:38:10Z</dcterms:created>
  <dcterms:modified xsi:type="dcterms:W3CDTF">2024-09-27T08:38:12Z</dcterms:modified>
</cp:coreProperties>
</file>