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600A0-0321-4296-BE95-12D8647E0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7D4EB-1662-44C8-A29F-A4CAE24F1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47E5B-BBAF-4162-9EE9-526414A60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517D8-689C-43D0-B0B3-76B5CCA35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494648-EC5E-4CCF-BDEB-791EB647B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1D7B2B-9B67-4773-B346-1281F5A31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7A35B8-7CF8-43CA-A91D-EEF7E791E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1132A8-974F-4AB5-8281-45CDE00A4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2331B-7E87-40CA-9E6E-CFA7E0400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A8719-8563-4E84-9A2F-E9865BE31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AE271-81F6-47DD-80CD-A159C7785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2014014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消化性溃疡的危险因素和调理方法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调理方法探讨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患者自我管理与预防复发策略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37" r="288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619" r="286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消化性溃疡主要指发生于胃和十二指肠的慢性溃疡，是一多发病、常见病。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消化性溃疡的形成有各种因素，其中酸性胃液对黏膜的消化作用是溃疡形成的基本因素，因此得名。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017" b="1401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上腹疼痛或不适为主要症状，性质可有钝痛、灼痛、胀痛、剧痛、饥饿样不适，可能与胃酸刺激溃疡壁的神经末梢有关。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消化性溃疡的诊断主要依靠病史和胃镜检查。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常见的并发症包括出血、穿孔、幽门梗阻等。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消化性溃疡不仅影响患者的生活质量，还可能导致严重的并发症，甚至危及生命。如不及时治疗，溃疡可能反复发作，迁延不愈。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感染H. pylori后，胃黏膜的防御机制受到破坏，胃酸和胃蛋白酶对胃黏膜的自身消化作用增强，从而导致溃疡形成。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H. pylori感染还可通过影响胃黏膜的血流、增加胃泌素和胃酸的分泌等机制，加重胃黏膜损伤。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948" r="694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674" r="467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幽门螺杆菌（H. pylori）是一种革兰氏阴性细菌，定植于胃黏膜，可引起慢性胃炎和消化性溃疡。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幽门螺杆菌感染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非甾体抗炎药（NSAIDs）是一类具有抗炎、镇痛和解热作用的药物，广泛应用于临床。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NSAIDs通过抑制环氧化酶的活性，减少前列腺素的合成，从而发挥抗炎作用。然而，前列腺素对胃黏膜具有保护作用，因此NSAIDs的使用可导致胃黏膜损伤和溃疡形成。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长期或大量使用NSAIDs，尤其是空腹状态下使用，可显著增加消化性溃疡的风险。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36" r="1183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非甾体抗炎药使用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500" r="9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饮食不规律、暴饮暴食、过度饥饿或过度饱食等不良饮食习惯可扰乱胃肠道的正常生理功能，增加胃酸和胃蛋白酶的分泌，从而诱发或加重消化性溃疡。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刺激性食物如辛辣食品、浓茶、咖啡、酒精等可直接刺激胃黏膜，使其发生充血、水肿甚至糜烂、溃疡。长期摄入这些食物可加重胃黏膜损伤，促进溃疡形成。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饮食不规律与刺激性食物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精神压力和应激状态可通过神经内分泌机制影响胃肠道功能，导致胃肠道黏膜的防御能力下降和攻击因素增强。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长期处于精神压力和应激状态下的人群，其消化性溃疡的发病率和复发率均显著升高。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938" b="159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68" b="216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精神压力和应激还可通过影响免疫系统功能、加重H. pylori感染等方式间接促进消化性溃疡的发生和发展。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精神压力与应激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调理方法探讨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https://d.book118.com/017020140140006051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2024-09-25T00:44:13.195</cp:lastPrinted>
  <dcterms:created xsi:type="dcterms:W3CDTF">2024-09-24T16:44:13Z</dcterms:created>
  <dcterms:modified xsi:type="dcterms:W3CDTF">2024-09-24T16:44:15Z</dcterms:modified>
</cp:coreProperties>
</file>