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16E607-C0A5-4135-9C02-A66BE84BF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C47508-13F8-412C-9BA5-801588F5E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8D4588-4823-4242-B22E-832CD2818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3DF932-43B4-4A5D-880F-5EA970AEC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AB9B69-8026-4AE9-9A23-DE1F0F7A00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B4D91B-D1D2-4C1E-AF5B-38D8B4DF4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EB3AB6-7C09-4046-9B94-E2CDA9028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718FFF-1690-44D3-ACEA-BCFFC49F3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AA5280-E4C3-44C3-A139-8C15353418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B6B1E2-E429-4CAA-86CC-7293273BE2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8D1C7D-6FD5-483B-B829-0F72DF8A6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02602312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格力收购银隆战略分析报告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格力收购银隆的动因分析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格力收购银隆的财务影响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格力收购银隆的战略意义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格力收购银隆的风险与挑战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格力电器是中国知名的家电企业，拥有空调、冰箱、洗衣机等多元化产品线。近年来，随着家电市场竞争加剧和消费升级，格力电器面临着巨大的压力和挑战。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银隆新能源是一家专注于新能源汽车及储能系统的企业，拥有先进的钛酸锂电池技术和独特的储能系统解决方案。银隆新能源的发展前景被市场看好，吸引了众多投资者的关注。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8875" r="18875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8625" r="18625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6708" r="16708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格力电器宣布收购银隆新能源，旨在通过进军新能源汽车及储能领域，实现产业转型升级和多元化发展。此次收购对格力电器和银隆新能源都具有重要意义，将对中国家电和新能源汽车行业产生深远影响。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收购概述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格力收购银隆的动因分析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扩大市场份额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格力电器作为国内家电行业的领军企业，一直致力于拓展市场份额。通过收购银隆，格力可以快速进入新能源汽车及储能领域，进一步扩大市场份额。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银隆作为一家拥有核心技术和市场优势的新能源汽车及储能企业，具有较大的发展空间。收购银隆将为格力带来新的增长点，提高其市场竞争力。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格力电器在空调领域拥有领先的技术实力，但在新能源汽车及储能领域的技术积累相对较少。通过收购银隆，格力可以快速掌握新能源汽车及储能领域的关键技术，提升自身的技术实力。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银隆在新能源汽车及储能领域拥有多项核心技术和专利，这些技术和专利将为格力提供强有力的技术支持，推动其技术进步和创新。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增强技术实力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格力电器目前主要集中在空调领域，收购银隆可以实现产业链的横向拓展，完善其在新能源汽车及储能领域的产业链布局。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通过产业链整合，格力可以更好地发挥自身在研发、生产、销售等方面的优势，提高整体运营效率和市场竞争力。同时，银隆在原材料采购、生产制造等方面的经验也将为格力提供有益的借鉴和帮助。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实现产业链整合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格力收购银隆的财务影响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收入增长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格力通过收购银隆，可以将其业务扩展到新能源汽车领域，从而增加公司的收入来源。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毛利率改善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银隆在新能源汽车领域的毛利率较高，因此，格力可以通过收购银隆提高其整体毛利率水平。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格力可以通过收购银隆，实现规模效应和协同效应，从而降低生产成本和运营成本。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财务指标分析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市盈率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通过比较同行业上市公司的市盈率，可以对格力收购银隆后的估值进行分析。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市净率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通过比较同行业上市公司的市净率，可以对格力收购银隆后的估值进行分析。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现金流折现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通过预测未来现金流并进行折现，可以对格力收购银隆后的估值进行分析。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估值分析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https://d.book118.com/017026023122006034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2024-09-08T15:03:13.881</cp:lastPrinted>
  <dcterms:created xsi:type="dcterms:W3CDTF">2024-09-08T07:03:13Z</dcterms:created>
  <dcterms:modified xsi:type="dcterms:W3CDTF">2024-09-08T07:03:15Z</dcterms:modified>
</cp:coreProperties>
</file>