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65FB8-C024-42FB-93E6-6BE8D9E5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AB62D-E0A9-4AFC-900B-CD53188B6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6A91-25C3-430C-BEB8-BDA836F3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B7948-2A1C-4A94-A7A0-2E4172C7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B4CB5-D654-439A-AED5-F0DFB0D0B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52DB7-CE38-459A-8947-67239F97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87983-7CA9-4F54-A554-EEF272C4C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B74F4-9651-432F-9AEE-D8234A22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B15C7-1532-4E1E-991F-F9B66428C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F14D7-A91A-4319-B5D4-979E0AA5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0CBC1-B68E-4A48-99A8-04FD1927E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26040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幼儿支气管炎预防护理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幼儿支气管炎概述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幼儿支气管炎是一种常见的呼吸道疾病，主要发生在婴幼儿时期。该病通常由病毒或细菌感染引起，表现为咳嗽、咳痰、发热等症状。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幼儿支气管炎如不及时治疗，可能发展为肺炎等严重疾病，对幼儿的健康和成长造成不良影响。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幼儿支气管炎的危害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幼儿支气管炎定义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通过有效的预防护理措施，可以降低幼儿支气管炎的发病率，减轻症状，缩短病程，提高治愈率。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家长和医护人员的责任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家长和医护人员应了解幼儿支气管炎的预防护理知识，及时采取措施，确保幼儿的健康和成长。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幼儿支气管炎概述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34" r="26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幼儿支气管炎是一种由细菌或病毒感染引起的呼吸道疾病，常见于婴幼儿人群。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该病通常表现为咳嗽、咳痰、气喘等症状，可能伴有发热、呕吐、腹泻等全身症状。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细菌或病毒感染是导致幼儿支气管炎的主要原因，常见的病毒有腺病毒、流感病毒等。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部分幼儿可能因过敏体质而出现支气管炎症状，如对尘螨、花粉等过敏。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如气候变化、空气污染等也可能诱发幼儿支气管炎。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呕吐和腹泻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部分幼儿可能出现呕吐和腹泻等全身症状。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部分幼儿可能出现发热症状，一般为低热。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气喘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部分幼儿可能出现气喘症状，严重者可出现呼吸困难。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咳嗽是幼儿支气管炎的主要症状，初期为干咳，后期可出现痰液。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咳痰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幼儿可咳出痰液，痰液多为白色或黄色。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https://d.book118.com/017026040004006030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2024-09-01T10:05:23.756</cp:lastPrinted>
  <dcterms:created xsi:type="dcterms:W3CDTF">2024-09-01T02:05:23Z</dcterms:created>
  <dcterms:modified xsi:type="dcterms:W3CDTF">2024-09-01T02:05:25Z</dcterms:modified>
</cp:coreProperties>
</file>