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8EE00-FAA4-4681-9EAB-D02C820C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0199D-46FF-4D26-97DA-25D003C5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06D1C-9ED2-46D6-AA94-EF35CC34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9188C-8831-4110-8A77-62404038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9F8A9-D6E9-4683-9183-002A709B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1C7F4-AAE9-475D-AB73-1FB97A66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6309E-1829-43B4-A0CA-630D469D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4C67E-EEA1-42AD-B934-5814648F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B4CD9-7B63-4B3C-9E7A-AFE0CF439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B336F-422C-43BE-9E84-7C2C9FDA3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4D2DE-AA43-4B2C-8D04-6AE937CC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26152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ProENGINEERWildfire5.0基本操作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 WORK 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软件介绍与安装</a:t>
            </a:r>
          </a:p>
          <a:p>
            <a:r>
              <a:t>基本操作界面与设置</a:t>
            </a:r>
          </a:p>
          <a:p>
            <a:r>
              <a:t>草图绘制功能详解</a:t>
            </a:r>
          </a:p>
          <a:p>
            <a:r>
              <a:t>三维建模基础教程</a:t>
            </a:r>
          </a:p>
          <a:p>
            <a:r>
              <a:t>装配设计流程演示</a:t>
            </a:r>
          </a:p>
          <a:p>
            <a:r>
              <a:t>工程图创建与编辑指南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软件介绍与安装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强大的CAD/CAE/CAM软件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ProENGINEERWildfire5.0是一款功能强大的CAD/CAE/CAM软件，广泛应用于机械设计、产品开发、仿真分析等领域。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参数化设计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该软件支持参数化设计，用户可以轻松修改模型参数，快速生成新的设计方案。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多领域应用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ProENGINEERWildfire5.0不仅适用于机械设计，还可应用于电子、航空、汽车等多个领域。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ProENGINEERWildfire5.0概述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安装ProENGINEERWildfire5.0需要具备Windows或Linux操作系统，以及足够的硬盘空间和内存。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首先下载软件安装包，然后按照提示进行解压和安装，最后配置相关环境变量和启动参数。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在安装过程中，需要注意选择合适的安装路径和组件，以及正确配置软件运行环境。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系统要求与安装步骤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启动ProENGINEERWildfire5.0后，将出现启动界面，用户可以选择新建文件、打开已有文件或进行其他操作。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该软件包含多个功能模块，如零件设计、装配设计、工程图、仿真分析等，用户可以根据需要选择不同的模块进行操作。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ProENGINEERWildfire5.0的界面布局合理，操作便捷，用户可以自定义界面风格和快捷键设置，提高工作效率。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界面布局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启动界面及功能模块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基本操作界面与设置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界面布局与自定义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ProENGINEERWildfire5.0的操作界面主要由标题栏、菜单栏、工具栏、模型树、绘图区、消息区等组成。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自定义界面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用户可以根据个人习惯和需求，自定义界面的布局，例如调整工具栏位置、隐藏或显示某些窗口等。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ProENGINEERWildfire5.0提供了丰富的工具栏，包括标准工具栏、视图工具栏、建模工具栏等，方便用户快速访问常用命令。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用户可以通过设置快捷键，提高操作效率。在“工具”菜单中选择“自定义”，进入“键盘”选项卡，即可进行快捷键的设置和修改。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工具栏与快捷键设置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快捷键设置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176" r="2617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选择“文件”菜单中的“新建”命令，或者使用快捷键Ctrl+N，即可创建一个新的ProENGINEERWildfire5.0文件。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新建文件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选择“文件”菜单中的“打开”命令，或者使用快捷键Ctrl+O，可以打开已有的ProENGINEERWildfire5.0文件。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打开文件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选择“文件”菜单中的“保存”命令，或者使用快捷键Ctrl+S，可以保存当前编辑的文件。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保存文件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选择“文件”菜单中的“另存为”命令，可以将当前文件另存为新文件或者保存为其他格式的文件。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另存为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文件管理操作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草图绘制功能详解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草图环境设置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进入ProENGINEERWildfire5.0后，选择“文件”-&gt;“新建”-&gt;“草图”，即可进入草图环境。在草图环境中，可以设置网格大小、捕捉设置、单位等参数，以适应不同的绘图需求。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工具栏介绍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草图环境的工具栏包含了常用的绘图工具，如直线、圆、弧、矩形等。同时，也提供了尺寸标注、约束设置、修剪等辅助工具，方便用户进行草图的绘制和编辑。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草图环境设置及工具栏介绍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选择直线工具，在草图环境中点击起点和终点，即可绘制一条直线。也可以通过输入坐标值来精确绘制直线。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绘制直线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选择圆或弧工具，在草图环境中点击圆心或起点，拖动鼠标或输入半径值来绘制圆或弧。同时，也可以通过三点定位或相切约束等方式来绘制圆或弧。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绘制圆和弧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选择矩形或多边形工具，在草图环境中点击对角线上的两个点来绘制矩形。对于多边形，可以选择边数并依次点击各个顶点来完成绘制。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绘制矩形和多边形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绘制基本图形元素方法论述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https://d.book118.com/017026152136006035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2024-09-10T09:15:10.620</cp:lastPrinted>
  <dcterms:created xsi:type="dcterms:W3CDTF">2024-09-10T01:15:10Z</dcterms:created>
  <dcterms:modified xsi:type="dcterms:W3CDTF">2024-09-10T01:15:12Z</dcterms:modified>
</cp:coreProperties>
</file>