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D6894-A9C2-4335-A729-59DDDEACD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F210C-5A75-475C-AC60-988D746B3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DEDD-2E04-4595-89C7-A579749B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040C9-A06F-4526-8110-5B439AAF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59B79-80A9-44D9-9DA6-C3FA760F6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FE623-30A3-4A4C-A168-F1CC069FC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5AC2A-498B-44FE-9AFC-455D13CC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E21FA-2A8E-43D9-B1CD-ABB9FAA87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482EE-0D3A-4064-B1D8-BB71C0FF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80F08-F118-4416-A5F2-CD8ECAA0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40C93-C336-4950-ACD5-0D42CAD9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8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6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0136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2023年共青团员的自评总结与反思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团内活动参与情况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团员职责履行情况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自身优缺点分析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对团组织的建议与期望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年龄：20岁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所在团支部：XX中学团支部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2019年加入共青团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参与志愿服务活动，如支教、环保等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积极参加团组织活动，担任过多次活动组织者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在团组织中担任过宣传委员和组织委员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388" b="738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6031" b="260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共青团经历简述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共青团是中国共产党的助手和后备军，是广大青年的群众组织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共青团在培养青年人才、促进青年成长方面发挥着重要作用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作为共青团员，应积极履行团员义务，发挥模范带头作用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对共青团的理解和认识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团内活动参与情况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参与的团内活动类型及数量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参与了5次团组织生活，积极参与讨论，提出自己的见解。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参加了3次志愿服务活动，为社会做出了一份微薄的贡献。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参加了一次团校学习培训，提高了自己的思想觉悟和组织纪律性。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参与了2次文体活动，展示了团员的多才多艺。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团组织生活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文体活动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在团组织生活中，我积极发言，提出了一些有建设性的意见和建议，得到了团员们的认可。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在团校学习培训中，我认真听讲，积极思考，提高了自己的思想觉悟和组织纪律性。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在志愿服务活动中，我尽心尽力，为社会做出了一份微薄的贡献，同时也锻炼了自己的社会责任感。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在文体活动中，我展示了自己的才艺，同时也认识到了团队合作的重要性。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在团内活动中的表现和收获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对团内活动的建议和改进意见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建议团组织能够多开展一些形式多样、内容丰富的活动，吸引更多的团员参与。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建议志愿服务活动能够更加注重实效和专业化，提高服务质量和效果。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建议团校学习培训能够更加注重实践和案例分析，让学习更加生动有趣。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建议文体活动能够更加注重公平竞争和团队合作，让活动更加有意义。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团员职责履行情况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我按时缴纳了本年度的团费，没有出现拖欠或忘记缴纳的情况。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团费缴纳情况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我了解团费主要用于团组织活动、培训、志愿服务等方面，支持团组织的发展。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团费使用情况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团费缴纳情况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我保持了与团组织的联系，及时接收并阅读团组织发布的通知和文件。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我认真执行团组织的各项通知和要求，积极参与团组织的各项活动和任务。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团组织通知的接收与执行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通知执行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通知接收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https://d.book118.com/017030136132006054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2024-09-29T00:42:22.779</cp:lastPrinted>
  <dcterms:created xsi:type="dcterms:W3CDTF">2024-09-28T16:42:22Z</dcterms:created>
  <dcterms:modified xsi:type="dcterms:W3CDTF">2024-09-28T16:42:24Z</dcterms:modified>
</cp:coreProperties>
</file>