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732A7-9484-480E-A682-2BE06F99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604A9-FE16-4138-B2B1-8AE8F7844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011C-B2B6-4E09-AF2F-C66ADBF1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F0787-ADEF-45B9-B323-165406B89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FAF77-2AD1-421E-9EAA-86E0ED22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BAEC1-106F-4D78-B872-719A58E3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605F9-095E-476C-8B4A-494309EA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D4B56-3359-4C2E-B4C4-67B70CA8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D6E58-AC77-4BBD-A3B7-C433AEFA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44B25-4938-4576-BB3E-36E8B533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4D128-96DE-40E7-81C8-45C94DDA0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1031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窒息后的护理诊断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窒息发生时，患者可能会出现面色青紫、呼吸困难、窒息感等症状，需要立即采取急救措施。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窒息是指呼吸道被异物阻塞，导致呼吸困难甚至窒息死亡的紧急情况。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通过护理诊断，评估患者的病情状况，制定个性化的护理计划，为患者提供全方位的护理服务，促进患者的康复。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通过护理诊断，为患者提供及时、有效的护理措施，缓解患者症状，预防并发症的发生，提高患者的生活质量。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窒息是指呼吸道受阻，导致氧气无法进入肺部，二氧化碳无法排出体外的紧急状态。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窒息可分为外窒息和内窒息。外窒息是指呼吸道外部受阻，如异物卡喉或气道肿胀等；内窒息则指呼吸道内部问题，如喉痉挛或喉部水肿等。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呼吸困难、咳嗽、发绀、三凹征、呼吸音异常等。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呼吸急促、心率加快、血压下降、意识障碍等。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窒息的原因可能包括异物卡喉、气道肿胀、喉痉挛、喉部水肿等。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年龄较小、呼吸道疾病、过敏体质、意外事故等。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012" r="60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观察患者是否有呼吸困难、面色青紫、意识不清等症状，了解窒息发生的原因和时间。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了解患者是否有呼吸道疾病、心脏病等基础疾病，以及是否有过敏史、药物使用情况等。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测量患者体温、脉搏、呼吸等生命体征，观察是否有异常表现。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根据初步评估结果，进行必要的实验室检查，如血气分析、血常规等，以了解患者的呼吸功能和全身状况。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通过X线胸片、CT等影像学检查，了解患者肺部和呼吸道的情况，以及是否有并发症。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根据患者情况，进行纤维支气管镜、肺功能等特殊检查，以明确诊断和评估病情。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血氧饱和度下降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心率异常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患者表现出明显的呼吸困难症状，如呼吸急促、紫绀等。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监测患者血氧饱和度，若低于正常值（如90%），则提示缺氧。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监测患者心率，若出现异常增快或减慢，可能提示心脏疾病或呼吸衰竭等并发症。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患者意识不清或昏迷，无法配合治疗。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https://d.book118.com/017031031056006053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2024-09-27T04:50:51.463</cp:lastPrinted>
  <dcterms:created xsi:type="dcterms:W3CDTF">2024-09-26T20:50:51Z</dcterms:created>
  <dcterms:modified xsi:type="dcterms:W3CDTF">2024-09-26T20:50:53Z</dcterms:modified>
</cp:coreProperties>
</file>