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36397-5B94-47B1-97C3-A092EF3B6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6749E-3789-47C4-9EF7-CA8D6D81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C3B29-A12A-41B8-BA5D-DAE9B6A8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F154A-4348-4A42-97BD-9EB05295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B2C33-F02C-48BF-98F5-7CF2CE57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FE678-9736-474B-A67B-632921015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E0FD6-4F21-43DF-B29F-3D42C242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F85E0-01F4-4801-B788-F4F8F747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74D46-9D02-4A02-B62D-116E4ADC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F8A42-6005-4347-A805-FF1DC1188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4186B-30D3-4BAF-B69D-35ABF266F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2000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制定研究计划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撰写研究报告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评估和反思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54" r="110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研究临床护理实践中的问题，提高护理效果和患者满意度。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研究护理教育的方法、教材和教学效果，提高护理人才的培养质量。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研究护理组织管理、人力资源管理、护理质量管理和护理信息管理的相关问题。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研究社区护理服务模式、健康教育和促进方式，提高社区居民的健康水平。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确定研究领域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根据护理实践中的问题和需求，确定具有实际意义的研究问题。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实践需求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推动护理学科理论的发展，为实践提供科学依据。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理论发展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为政府和医疗机构制定相关政策提供科学依据，促进护理行业的规范化发展。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提高护理服务质量，保障患者的权益和健康。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患者利益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选择合适的研究方法和技术，确保研究的科学性和准确性。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研究伦理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评估研究可能存在的风险和挑战，制定应对措施。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评估研究所需的资源是否充足，包括人力、物力和财力等。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确保研究符合伦理要求，保护受试者的权益和安全。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确定研究问题的可行性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文献回顾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利用图书馆的电子和纸质资源，如学术期刊、会议论文集等。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如PubMed、Cochrane Library等，这些数据库提供了大量的护理研究文献。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政府报告和机构文件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如世界卫生组织、国家卫生健康委员会等机构发布的报告。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确定文献来源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筛选相关文献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研究问题相关性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研究结果的意义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考虑研究方法的可靠性和有效性。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评估研究结果对护理实践和研究的贡献。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筛选与护理研究问题直接相关的文献。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对筛选出的文献进行分类整理，便于后续分析。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整理文献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对文献中的研究目的、方法、结果和结论进行深入分析。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比较不同文献之间的异同点，综合得出对护理实践和研究的启示和建议。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比较和综合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整理和分析文献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制定研究计划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通过观察记录研究对象的行为、反应和表现，收集数据。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通过控制实验条件，对实验组和对照组进行比较，以评估干预措施的效果。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通过问卷、访谈等方式收集研究对象的主观感受和经验。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系统地搜集、评价和分析相关文献，以了解研究领域的现状和发展趋势。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根据研究目的和研究问题的性质确定合适的样本量。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根据研究目的和研究问题的性质确定样本选择的标准，如年龄、性别、病情等。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确定样本量和样本选择标准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样本选择标准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确定数据收集的方法和工具，如问卷、量表、观察表等。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数据整理与编码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对收集到的数据进行整理和编码，以便于统计分析。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根据研究目的和研究问题的性质选择合适的数据分析方法，如描述性统计、推论性统计等。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制定数据收集和分析计划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https://d.book118.com/017032000013006051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2024-09-23T21:53:36.255</cp:lastPrinted>
  <dcterms:created xsi:type="dcterms:W3CDTF">2024-09-23T13:53:36Z</dcterms:created>
  <dcterms:modified xsi:type="dcterms:W3CDTF">2024-09-23T13:53:38Z</dcterms:modified>
</cp:coreProperties>
</file>