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08597-5766-412C-BFE1-3DE40D090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138E8-BEC8-4B76-820F-461F96E6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FE6CB-6FBD-465E-ADC5-5D356DF78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D74E0-781D-476E-AE0F-E7E61EB2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D79D84-4DBA-4B3E-AC51-D5AB6B4A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4E625-D1D5-4C84-B6CC-9B30FFB31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0B8088-9E64-43D7-9A17-568919834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4A9AB-AD4B-48BA-B45B-9A40919B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D04DD-5BC8-4432-8065-415341B6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FB0E5-D780-498C-B0EA-B3F4E1CEA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01F4F-CEAE-4067-A949-0EF0A0D9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32004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护理研究科研汇报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护理研究科研汇报主题为“老年护理中的心理干预研究”，旨在探讨心理干预在老年护理中的实践效果和作用机制。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老年人是社会的重要群体，随着人口老龄化的加剧，老年护理问题越来越受到关注。心理干预在老年护理中具有重要意义，能够提高老年人的生活质量、减轻焦虑和抑郁症状，促进身心健康。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通过对照实验的方式，对比心理干预在老年护理中的实践效果，为心理干预在老年护理中的推广应用提供科学依据。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本研究的成果将有助于提高老年护理的质量和水平，为老年人的身心健康提供有力保障，同时也为相关领域的研究提供有益的参考和借鉴。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介绍国外在护理领域的最新研究成果、研究热点和趋势，以及国际间的合作与交流情况。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国外护理研究进展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概述国内护理研究的现状，包括研究领域、研究方法、研究成果等方面的内容，并指出国内研究的不足之处。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国内护理研究现状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研究空白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分析国内外护理研究中存在的空白领域，如某些特定人群的护理需求、某些疾病或健康问题的护理干预等。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研究局限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指出当前护理研究存在的局限性，如研究方法的局限性、研究样本的局限性、研究结论的推广性等问题。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906" b="390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研究空白与局限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通过实验的方式对护理实践中的干预措施进行评估，以确定其效果。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通过问卷、访谈等方式收集研究对象的相关信息，以了解护理实践的现状和问题。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观察和记录护理实践中的行为、过程和结果，以了解护理实践的效果和影响因素。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文献研究法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通过查阅相关文献，对护理实践的理论和实践进行梳理和分析，为研究提供理论支持。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通过问卷、量表等方式收集具有代表性的大样本数据，以进行统计分析。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通过访谈、观察等方式收集具有深度的个案数据，以了解护理实践的细节和过程。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同时收集定量和定性数据，以全面了解护理实践的效果和影响因素。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16" r="2121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对数据进行整理、分类和总结，以了解数据的分布和特征。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通过统计方法对数据进行深入分析，以了解数据之间的关系和规律。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推断性分析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对定性数据进行整理、分类和总结，以了解护理实践的细节和过程。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综合运用多种分析方法，以全面了解护理实践的效果和影响因素。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https://d.book118.com/017032004013006051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2024-09-23T21:53:37.629</cp:lastPrinted>
  <dcterms:created xsi:type="dcterms:W3CDTF">2024-09-23T13:53:37Z</dcterms:created>
  <dcterms:modified xsi:type="dcterms:W3CDTF">2024-09-23T13:53:39Z</dcterms:modified>
</cp:coreProperties>
</file>