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EDCCBB-97B5-49E6-ACC4-B5BCB041F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8E38B-D395-4BA2-AC5B-7A4370312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08273E-D1E2-4ECD-A10D-004AC3E6C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722198-1B71-4143-9475-CB8195A0E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A04F89-7224-4FA1-BE8C-4D96D0D56D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02407-7BEC-4C76-9227-B107F5A3B4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8E07BC-BBBA-431B-B627-70A358AB31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C5E3C2-FF6E-4F47-8E10-CFEC6E315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73A738-1F91-4DEF-ACFE-513AE3DBA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659125-319B-4C63-B8A4-3EF5105D5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8E868-B09F-4A73-BF44-672054645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034041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稳转细胞系构建</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2024-01-27</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稳转细胞系构建方法</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稳转细胞系构建实验设计</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稳转细胞系应用案例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稳转细胞系构建的挑战与解决方案</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稳转细胞系构建的未来展望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稳转细胞系可用于研究特定基因在细胞中的功能，通过基因过表达或敲除等技术手段，观察细胞表型变化，进而解析基因功能。</a:t>
            </a:r>
          </a:p>
        </p:txBody>
      </p:sp>
      <p:pic>
        <p:nvPicPr>
          <p:cNvPr id="6" name="Picture 6"/>
          <p:cNvPicPr>
            <a:picLocks noChangeAspect="1"/>
          </p:cNvPicPr>
          <p:nvPr/>
        </p:nvPicPr>
        <p:blipFill>
          <a:blip r:embed="rId2"/>
          <a:srcRect l="30958" r="30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研究基因功能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利用稳转细胞系，可以高通量筛选针对特定靶点的药物，加速药物开发过程。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药物筛选和开发</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通过构建表达特定基因或蛋白的稳转细胞系，可用于细胞治疗，如CAR-T细胞疗法等。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细胞治疗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稳转细胞系是指通过基因工程技术将外源基因整合到宿主细胞基因组中，并能够稳定传代的细胞系。</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定义</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用于生产重组蛋白、抗体等生物药物。</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生物制药</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用于研究基因在细胞内的生理功能、调控机制等。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基因功能研究</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用于高通量药物筛选，寻找具有潜在治疗作用的候选药物。</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药物筛选</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用于制备具有治疗作用的细胞产品，如CAR-T细胞等。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细胞治疗</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稳转细胞系定义及应用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稳转细胞系构建方法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利用脂质体将外源基因包裹并导入细胞，适用于瞬时转染和稳定转染。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脂质体转染法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电穿孔法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542" r="7542"/>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病毒介导法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75" r="13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通过高压电脉冲在细胞膜上形成小孔，使外源基因进入细胞，适用于各种细胞类型。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利用病毒载体将外源基因导入细胞，具有高效、稳定的特点，但需考虑生物安全性。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基因转染技术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抗生素筛选法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通过添加抗生素杀死未转染或转染效率低下的细胞，筛选出稳定表达外源基因的细胞株。</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流式细胞术筛选法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利用流式细胞仪对细胞进行荧光标记和筛选，快速准确地分离出稳定表达细胞株。</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有限稀释法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将转染后的细胞进行有限稀释培养，使每个培养孔中只有一个细胞生长，从而获得单克隆稳定表达细胞株。</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筛选稳定表达细胞株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通过逆转录PCR技术检测细胞中目的基因的表达情况，验证外源基因是否成功整合到细胞基因组中。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RT-PCR检测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利用特异性抗体检测细胞中目的蛋白的表达情况，进一步验证稳转细胞系的可靠性。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Western blot检测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根据研究目的设计相应的功能实验，如细胞增殖、凋亡、迁移等实验，评估稳转细胞系的生物学特性。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功能实验验证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鉴定稳转细胞系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稳转细胞系构建实验设计</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916" r="16916"/>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实验材料准备</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选择适合研究目的和实验需求的细胞株，如肿瘤细胞、原代细胞等。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选择适当的表达载体，如质粒、病毒载体等，用于携带目的基因。</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根据所选的转染方法，选择相应的转染试剂，如脂质体、电转液等。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准备细胞培养所需的培养基、血清、抗生素等。</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细胞株</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载体</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转染试剂</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培养基和添加剂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67" r="181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在适当的培养条件下，对细胞进行传代培养，保证细胞的良好状态。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1. 细胞培养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 转染</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3. 筛选稳转细胞</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4. 扩大培养与冻存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将表达载体与转染试剂混合，形成转染复合物，然后将其加入到细胞中，实现基因的转移。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通过药物筛选、荧光筛选等方法，筛选出成功整合了目的基因的稳转细胞。</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对筛选出的稳转细胞进行扩大培养，并冻存部分细胞以备后用。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实验步骤及操作要点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75" r="16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表达水平检测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功能验证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结果呈现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数据分析与结果呈现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通过RT-PCR、Western blot等方法检测目的基因在稳转细胞中的表达水平。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对实验数据进行统计分析，比较不同处理组之间的差异，评估稳转细胞系的性能。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根据研究目的，对稳转细胞进行相应的功能实验，如细胞增殖、迁移、侵袭等实验。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将实验结果以图表、图片等形式进行呈现，并结合文字描述对结果进行解释和讨论。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https://d.book118.com/017034041003006046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2024-09-20T22:51:44.644</cp:lastPrinted>
  <dcterms:created xsi:type="dcterms:W3CDTF">2024-09-20T14:51:44Z</dcterms:created>
  <dcterms:modified xsi:type="dcterms:W3CDTF">2024-09-20T14:51:46Z</dcterms:modified>
</cp:coreProperties>
</file>