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45CCE-AB31-43B4-9DD1-BD9B9F845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67AB7-0685-4BA5-8C6D-ED57B330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1ECE9-2750-4F02-9162-E66EE16F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71FBD-B31E-4B24-8176-A983A349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93489-8DA9-4372-88C2-87D691DED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D26832-E3B8-4B3A-AB6F-2C33C90C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79322-A829-4546-BD59-A2C9ADC2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28143-90D8-4F22-8D76-8147D223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68D6A-D56F-4B9B-9BDE-98AB7892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853F8-095E-449E-9761-D2376553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9296E-FB3F-4077-A701-43D82D3FB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4060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签约劳动合同注意事项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合同主体资格审查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合同签订程序审查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合同履行与变更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合同主体资格审查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对方是否在工商局注册并取得合法经营资格，确保其合法经营。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对方是否具有从事相关行业的资质证书，如建筑、医疗等行业的专业资质。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对方是否具备签订合同的资质，如企业营业执照、个人身份证件等是否齐全。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对方是否具有签订合同的资格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对方是否为法人代表或合法授权代表，并持有相关证明文件。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对方是否具有完全民事行为能力，确保其具备签订合同的法律资格。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对方是否存在被吊销营业执照或被注销等情况，避免与无效主体签订合同。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对方是否具备相应民事行为能力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对方提供的资料是否真实、准确，是否存在虚假信息或隐瞒重要事实的情况。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对方是否存在不良信用记录或违法记录，可以通过查询相关信用平台或向相关部门咨询。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对方是否存在合同诈骗等不良行为记录，可以通过向公安机关等部门咨询了解。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对方是否存在欺诈、隐瞒等情况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合同条款审查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确保合同中明确规定了自己的工作内容、职责和期望，防止日后出现模糊地带。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确认工作地点的范围，特别是对于需要出差或异地工作的员工。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工作地点约定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明确工作内容和职责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确认自己的薪酬水平、支付方式、发放时间等，并确保与协商一致。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了解并确认包括奖金、津贴、补贴、股票期权等在内的福利待遇。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确认正常工作时间、加班安排以及调休政策。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休息休假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了解并确认年假、病假、事假等休息休假政策。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工作时间与休息休假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社保缴纳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确认社保缴纳基数、比例以及社保种类。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公积金缴纳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了解公积金缴纳基数、比例以及公积金账户相关事宜。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社会保险与公积金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确认自己是否需要遵守保密协议，并明确保密内容和范围。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了解并确认竞业限制的范围、期限以及违约金等相关条款。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竞业限制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保密协议与竞业限制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合同期限与续签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合同期限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明确合同的有效期限，以及到期后续签的条款和条件。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提前解约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了解合同中关于提前解约的条款，以便在必要时做出应对。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https://d.book118.com/017034060015006042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2024-09-15T05:38:19.263</cp:lastPrinted>
  <dcterms:created xsi:type="dcterms:W3CDTF">2024-09-14T21:38:19Z</dcterms:created>
  <dcterms:modified xsi:type="dcterms:W3CDTF">2024-09-14T21:38:21Z</dcterms:modified>
</cp:coreProperties>
</file>