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FC7829-4C74-408E-ACDF-4294C6500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D77F83-DA59-4E31-83B9-DD93849DB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3E9BF3-6561-4CB8-87B7-CF89E3008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C3DB8D-76B2-41AF-B09A-8C3295633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73449B-EAC2-495C-B853-B8D3DF96A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2E51DC-4515-4F13-9BAF-9B964D14A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99A92F-F242-4C98-97D1-C5FB98BD5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C8CCA6-2A07-4E50-8353-63D581C14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6D3D7F-E4D8-4BB0-AF79-3C06CF09D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6D9A27-3980-4398-A72A-025D3305F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304B71-24A3-40A5-A8D6-1C3EA40BC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7036163050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北华大学基本管理制度介绍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学术管理制度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学生管理制度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教职工管理制度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校园管理制度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学术管理制度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北华大学采用多元化的学术评价体系，包括论文发表、研究成果、学术声誉等，以全面客观地评价教师的学术水平。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学术评价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北华大学定期对教师进行学术考核，采用定性和定量相结合的方式，对教师的学术成果、教学质量、科研贡献等进行综合评估。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考核方式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学术评价与考核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30" b="38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北华大学明确规定了学术不端行为的定义和认定标准，一旦发现教师存在学术不端行为，将进行严肃处理。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对于学术不端行为，北华大学将采取包括撤销学术成果、解除职务等在内的严厉措施，以维护学术诚信和学术秩序。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学术不端行为处理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处理措施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定义与认定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北华大学鼓励教师之间进行学术交流，通过举办学术讲座、研讨会等方式，促进校内学术氛围的形成和教师之间的合作。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校内交流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北华大学积极开展与国内外高校、研究机构的学术合作，通过合作研究、共同发表论文等方式，提高学校的学术影响力和教师的学术水平。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校外合作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学术交流与合作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学生管理制度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学生应按时上课，不迟到、不早退，保持课堂秩序，尊重教师。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课堂行为规范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宿舍行为规范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校园秩序维护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学生应保持宿舍卫生整洁，不违章用电，不私拉乱接电线，按时就寝。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学生应遵守校园秩序，不在校园内乱扔垃圾、乱停车辆、乱摆摊位等。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学生日常行为规范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学校设立各类奖学金，奖励品学兼优的学生。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奖学金制度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学校提供助学金，资助家庭经济困难的学生完成学业。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助学金制度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对于违反校规校纪的学生，学校将给予相应的纪律处分。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违纪处理制度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学生奖惩制度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学生组织与活动管理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学生会组织管理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学生会是学生自我管理、自我服务的组织，负责组织开展各类学生活动。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学生社团管理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学校鼓励学生成立各类社团，丰富学生的课余生活，培养学生的兴趣爱好。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活动申报与审批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学生组织举办活动需提前向学校申报，经审批后方可进行。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教职工管理制度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https://d.book118.com/017036163050006034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2024-09-08T04:07:52.237</cp:lastPrinted>
  <dcterms:created xsi:type="dcterms:W3CDTF">2024-09-07T20:07:52Z</dcterms:created>
  <dcterms:modified xsi:type="dcterms:W3CDTF">2024-09-07T20:07:54Z</dcterms:modified>
</cp:coreProperties>
</file>