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6EBBF-759C-414B-BC0F-DE15F2175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2219B-DE7E-4E90-BE0E-D5F83DFC3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F865E-4CFF-479F-ACD4-579FFC354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65507-D6E8-4102-BAE4-63EA4C22C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66FAA-C73A-4700-914F-4747D54AC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7493C-7E23-4B25-93B9-D340F6481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06A61-B7D5-446D-BEB1-DF52EDE6E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2D1EF-6F5B-4023-AA4E-899E251C6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9AE3C-FA10-4D39-99F1-922076791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C0A6A-61A3-4DE1-A2F9-84612A743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97173-9240-4E7B-B618-843F58E2F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85" r:id="rId2"/>
    <p:sldLayoutId id="2147486886" r:id="rId3"/>
    <p:sldLayoutId id="2147486887" r:id="rId4"/>
    <p:sldLayoutId id="2147486888" r:id="rId5"/>
    <p:sldLayoutId id="2147486889" r:id="rId6"/>
    <p:sldLayoutId id="2147486890" r:id="rId7"/>
    <p:sldLayoutId id="2147486891" r:id="rId8"/>
    <p:sldLayoutId id="2147486892" r:id="rId9"/>
    <p:sldLayoutId id="2147486893" r:id="rId10"/>
    <p:sldLayoutId id="214748689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22" Type="http://schemas.openxmlformats.org/officeDocument/2006/relationships/tags" Target="../tags/tag250.xml" /><Relationship Id="rId23" Type="http://schemas.openxmlformats.org/officeDocument/2006/relationships/tags" Target="../tags/tag251.xml" /><Relationship Id="rId24" Type="http://schemas.openxmlformats.org/officeDocument/2006/relationships/tags" Target="../tags/tag252.xml" /><Relationship Id="rId25" Type="http://schemas.openxmlformats.org/officeDocument/2006/relationships/tags" Target="../tags/tag253.xml" /><Relationship Id="rId26" Type="http://schemas.openxmlformats.org/officeDocument/2006/relationships/tags" Target="../tags/tag254.xml" /><Relationship Id="rId27" Type="http://schemas.openxmlformats.org/officeDocument/2006/relationships/tags" Target="../tags/tag255.xml" /><Relationship Id="rId28" Type="http://schemas.openxmlformats.org/officeDocument/2006/relationships/tags" Target="../tags/tag256.xml" /><Relationship Id="rId29" Type="http://schemas.openxmlformats.org/officeDocument/2006/relationships/tags" Target="../tags/tag257.xml" /><Relationship Id="rId3" Type="http://schemas.openxmlformats.org/officeDocument/2006/relationships/tags" Target="../tags/tag231.xml" /><Relationship Id="rId30" Type="http://schemas.openxmlformats.org/officeDocument/2006/relationships/tags" Target="../tags/tag258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40015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如何帮助孩子正确面对网络暴力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了解网络暴力的危害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引导孩子正确使用网络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加强法律法规宣传和教育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关注孩子的网络活动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帮助孩子建立自信和应对能力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了解网络暴力的危害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心理伤害</a:t>
            </a:r>
            <a:endParaRPr lang="zh-CN" altLang="en-US"/>
          </a:p>
        </p:txBody>
      </p:sp>
      <p:sp>
        <p:nvSpPr>
          <p:cNvPr id="10490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情绪低落：孩子遭受网络暴力后，情绪容易低落，自信心受到打击。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人际关系恶化：网络暴力可能导致孩子在现实生活中的人际关系恶化，难以与他人正常相处。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行为问题：网络暴力可能导致孩子出现攻击性行为、逃避行为等不良行为问题。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焦虑抑郁：网络暴力可能导致孩子出现焦虑、抑郁等心理问题，影响身心健康。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人格扭曲</a:t>
            </a:r>
            <a:endParaRPr lang="zh-CN" altLang="en-US"/>
          </a:p>
        </p:txBody>
      </p:sp>
      <p:sp>
        <p:nvSpPr>
          <p:cNvPr id="10490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遭受网络暴力的孩子可能产生仇恨、报复等不良心理，甚至走上违法犯罪的道路。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网络暴力可能影响孩子的自尊心和自信心，使其在面对困难和挑战时缺乏勇气和毅力。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长期遭受网络暴力可能导致孩子自卑、抑郁等心理问题，影响其正常成长和发展。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网络暴力可能导致孩子出现社交障碍，难以建立正常的人际关系。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学习与社交障碍</a:t>
            </a:r>
            <a:endParaRPr lang="zh-CN" altLang="en-US"/>
          </a:p>
        </p:txBody>
      </p:sp>
      <p:sp>
        <p:nvSpPr>
          <p:cNvPr id="104915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注意力分散：网络暴力可能导致孩子注意力不集中，影响学习效果。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缺乏自信：孩子可能因为网络暴力而感到自卑，不敢与人交往。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社交恐惧：孩子可能害怕与他人交往，导致社交能力下降。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心理创伤：网络暴力可能给孩子带来心理创伤，影响其心理健康。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极端行为倾向</a:t>
            </a:r>
            <a:endParaRPr lang="zh-CN" altLang="en-US"/>
          </a:p>
        </p:txBody>
      </p:sp>
      <p:sp>
        <p:nvSpPr>
          <p:cNvPr id="104922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攻击性增强：网络暴力可能导致个体表现出攻击性行为，对他人造成伤害。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3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抑郁和焦虑：长期遭受网络暴力可能导致个体出现抑郁和焦虑等心理问题。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4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自尊心受损：网络暴力可能使个体自尊心受到打击，影响自我评价和自信心。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4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社交障碍：网络暴力可能导致个体在现实生活中出现社交障碍，难以与他人正常交流。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2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引导孩子正确使用网络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培养良好的上网习惯</a:t>
            </a:r>
            <a:endParaRPr lang="zh-CN" altLang="en-US"/>
          </a:p>
        </p:txBody>
      </p:sp>
      <p:sp>
        <p:nvSpPr>
          <p:cNvPr id="104935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监督孩子的上网行为：关注孩子在网络上的活动，及时发现并纠正不良行为。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限制上网时间：合理规划孩子使用电子产品的时间，避免过度沉迷。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培养孩子的信息辨别能力：教育孩子如何辨别网络信息的真伪，避免受到虚假信息的欺骗。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增强孩子的自我保护意识：教导孩子如何在网络上保护自己的隐私和安全，避免受到网络暴力的伤害。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识别并抵制不良信息</a:t>
            </a:r>
            <a:endParaRPr lang="zh-CN" altLang="en-US"/>
          </a:p>
        </p:txBody>
      </p:sp>
      <p:sp>
        <p:nvSpPr>
          <p:cNvPr id="104941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培养孩子的信息筛选能力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教导孩子识别网络谣言和虚假信息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鼓励孩子举报不良信息和网站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增强孩子的网络安全意识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建立健康的网络社交关系</a:t>
            </a:r>
            <a:endParaRPr lang="zh-CN" altLang="en-US"/>
          </a:p>
        </p:txBody>
      </p:sp>
      <p:sp>
        <p:nvSpPr>
          <p:cNvPr id="10494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鼓励孩子建立积极、健康的网络社交关系，多与同龄人交流、分享。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家长应成为孩子的网络导师，引导孩子正确使用网络。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教会孩子识别和避免网络暴力的方法，如不参与、不转发、不评论等。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培养孩子的网络素养，提高其辨别信息真伪的能力。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增强网络素养和自我保护意识</a:t>
            </a:r>
            <a:endParaRPr lang="zh-CN" altLang="en-US"/>
          </a:p>
        </p:txBody>
      </p:sp>
      <p:sp>
        <p:nvSpPr>
          <p:cNvPr id="10495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让孩子了解网络暴力的危害，教育他们尊重他人，不参与网络暴力行为。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培养孩子的网络素养，让他们了解网络信息的真假辨别和不良信息的防范。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教导孩子如何正确使用社交媒体，避免网络欺凌和隐私泄露。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培养孩子的自我保护意识，让他们学会在遇到网络欺凌时及时寻求帮助和支持。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6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关注孩子的网络活动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定期与孩子沟通交流</a:t>
            </a:r>
            <a:endParaRPr lang="zh-CN" altLang="en-US"/>
          </a:p>
        </p:txBody>
      </p:sp>
      <p:sp>
        <p:nvSpPr>
          <p:cNvPr id="104968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8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8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8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9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9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9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0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0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定期与孩子沟通交流，了解他们在网络上的活动和体验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定期检查孩子的网络设备，确保安全和隐私保护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鼓励孩子分享他们在网络上遇到的问题和困惑，提供支持和建议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关注孩子在网络上的言论和行为，及时纠正不良习惯和错误观念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https://d.book118.com/017040015031006034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如何帮助孩子正确面对网络暴力</vt:lpstr>
      <vt:lpstr>目录</vt:lpstr>
      <vt:lpstr>了解网络暴力的危害</vt:lpstr>
      <vt:lpstr>心理伤害</vt:lpstr>
      <vt:lpstr>人格扭曲</vt:lpstr>
      <vt:lpstr>学习与社交障碍</vt:lpstr>
      <vt:lpstr>极端行为倾向</vt:lpstr>
      <vt:lpstr>引导孩子正确使用网络</vt:lpstr>
      <vt:lpstr>培养良好的上网习惯</vt:lpstr>
      <vt:lpstr>识别并抵制不良信息</vt:lpstr>
      <vt:lpstr>建立健康的网络社交关系</vt:lpstr>
      <vt:lpstr>增强网络素养和自我保护意识</vt:lpstr>
      <vt:lpstr>关注孩子的网络活动</vt:lpstr>
      <vt:lpstr>定期与孩子沟通交流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2024-09-07T23:51:22.645</cp:lastPrinted>
  <dcterms:created xsi:type="dcterms:W3CDTF">2024-09-07T15:51:22Z</dcterms:created>
  <dcterms:modified xsi:type="dcterms:W3CDTF">2024-09-07T15:51:24Z</dcterms:modified>
</cp:coreProperties>
</file>