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7B3BE-048A-490F-9D82-E3F0E30D4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C056A9-F0EA-4646-90E4-9CF681FF3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0AAB4-039C-4843-8ECB-E140DDABC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09C853-1942-44BD-A3A1-FE5EC198D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678DE2-EF95-49B0-A2C1-83792F766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D3D782-652D-4DE7-AACF-45E6A2775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F6BFF8-1A2A-475F-89E1-8D8CE0DB1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3160C1-620F-4BB4-8CE8-5AFC4F80C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B6EDA4-05C5-4DDD-B1D4-A0BDDFFD3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789F8-9815-4630-829A-32EB8E68F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9423F-490C-49F6-BA2D-97565CFE9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4206416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农业行业员工培训PPT农业政策与农村经济发展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农业政策概述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农村经济发展现状及趋势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农业政策对农村经济影响分析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典型案例分析：成功农业企业与项目介绍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员工在推动农村经济发展中角色定位与职责担当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总结与展望：携手共创美好未来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农业政策概述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农业政策是国家为了促进农业发展、提高农民收入、保障粮食安全等目标而制定的一系列法律、法规、计划和措施的总称。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农业政策在农业发展中具有导向、调控、保护、协调等作用，是农业发展的重要保障。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农业政策定义与作用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5049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农业政策体系主要由农业法律法规、农业发展计划、农业支持政策、农业科技政策、农村社会发展政策等构成。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72018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法律法规是农业政策的基石，为农业发展提供法制保障；农业发展计划是农业政策的指导，为农业发展提供方向；农业支持政策是农业政策的重点，为农业发展提供资金、技术等方面的支持；农业科技政策是农业政策的支撑，为农业发展提供科技支撑；农村社会发展政策是农业政策的延伸，为农村全面发展提供保障。</a:t>
            </a:r>
          </a:p>
        </p:txBody>
      </p:sp>
      <p:sp>
        <p:nvSpPr>
          <p:cNvPr id="6" name="Freeform 6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农业政策体系结构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古代农业政策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近代农业政策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现代农业政策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农业政策发展趋势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农业政策历史与发展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重农抑商、鼓励垦荒、兴修水利等。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加强农业基础设施建设、推进农业产业化经营、促进农业科技创新、保障粮食安全等。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引进西方农业科技、推广现代农业、实行土地改革等。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未来农业政策将更加注重生态环境保护、农业可持续发展、提高农业综合效益和竞争力等方面的发展。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农村经济发展现状及趋势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农村经济发展现状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农业生产方式转型升级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随着科技水平的提高，农业生产方式正在由传统向现代化转型，包括精准农业、智慧农业等新型农业生产方式的应用。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农民收入持续增长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随着国家对“三农”问题的重视和一系列支农惠农政策的实施，农民收入实现了持续增长，生活质量不断提高。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农村产业结构优化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农村产业结构正在由单一的种植业向多元化转变，包括特色农业、乡村旅游、农村电商等新兴产业的发展。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未来，农业现代化将成为农村经济发展的重要趋势，包括农业机械化、信息化、智能化等方面的加速推进。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农业现代化加速推进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国家将继续深入实施乡村振兴战略，推动农村一二三产业融合发展，促进农村经济全面升级。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乡村振兴战略深入实施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未来，城乡融合发展将成为农村经济发展的重要方向，包括城乡要素流动、公共服务均等化等方面的体制机制将更加完善。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城乡融合发展体制机制更加完善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农村经济发展趋势分析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国内农村经济发展优势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我国农村经济发展具有政策优势、市场优势和资源优势，如国家对“三农”问题的重视、庞大的农产品消费市场以及丰富的农业资源等。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国外农村经济发展经验借鉴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国外在农村经济发展方面积累了丰富的经验，如美国的现代化农业、日本的精细化农业管理等，可以为我国农村经济发展提供借鉴和参考。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国内外农村经济发展合作空间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国内外在农村经济发展方面存在广阔的合作空间，如加强农业科技合作、推动农产品贸易等，可以实现互利共赢和共同发展。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国内外农村经济发展对比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农业政策对农村经济影响分析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土地流转政策激活了农村沉睡的土地资源，通过土地流转实现规模化经营，提高土地利用效率。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土地制度改革赋予农民更多财产权利，如土地承包经营权、宅基地使用权等，增加农民财产性收入。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土地流转政策促进了农村产业结构调整，推动农业向现代化、集约化方向发展。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土地制度改革与土地流转政策影响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农业科技创新政策提高了农业生产技术水平，促进农业生产方式转型升级。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农业技术推广政策将先进的农业技术普及到广大农村地区，提高农民生产技能和素质。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农业科技创新与推广政策促进了农业科技成果的转化和应用，推动农业高质量发展。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农业科技创新与推广政策影响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https://d.book118.com/017042064161006036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2024-09-12T00:09:34.386</cp:lastPrinted>
  <dcterms:created xsi:type="dcterms:W3CDTF">2024-09-11T16:09:34Z</dcterms:created>
  <dcterms:modified xsi:type="dcterms:W3CDTF">2024-09-11T16:09:36Z</dcterms:modified>
</cp:coreProperties>
</file>