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0CD51-F002-4865-826D-125994509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CAA0F-D3B7-4AC5-B42B-C120A1F99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D98DD-1C77-4321-8D3B-0F32D5FEB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2AD7A-5571-49BF-8F1B-51703B057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BAC6F9-5077-4639-8FD1-599667C3B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161A6-389E-4FEA-BF3A-15E37BD4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8F5EA-3928-46C8-A3F7-57E154A18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D4898-43EF-43DB-B07C-57E6C18FC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235CEE-CF0A-4A15-B06B-9734E876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B71AE-4B0F-414A-950F-60F72DD75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9DD2B-A3FD-4CE2-B39A-E6981A4EA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44050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诚信负责塑造诚信负责企业文化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诚信负责企业文化概述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诚信负责企业文化的核心理念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诚信负责企业文化的实践举措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诚信负责企业文化在企业管理中的应用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诚信负责企业文化对企业发展的影响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诚信负责企业文化概述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871" b="298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指企业及其员工在经营活动中遵守法律法规，信守承诺，不欺诈、不虚假宣传，以真实、公正的态度对待客户、合作伙伴和社会公众。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指企业及其员工在工作中勇于承担责任，尽职尽责，对自身的决策和行为负责，积极履行社会责任，关注环境保护和可持续发展。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指企业在长期经营过程中形成的共同价值观、行为准则和经营理念，是企业员工共同认可并遵循的精神风貌和道德规范。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提升企业信誉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诚信负责的企业文化有助于企业在市场中树立良好的形象和信誉，增强客户对企业的信任度和忠诚度。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促进企业稳健发展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诚信负责的企业文化能够规范企业经营行为，降低企业风险，推动企业实现可持续发展。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诚信负责的企业文化有助于企业吸引和留住优秀人才，提高员工满意度和忠诚度，从而提升企业的整体竞争力。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诚信负责企业文化的重要性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298" r="2629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企业领导者应率先垂范，积极倡导诚信负责的企业文化，通过自身言行影响和带动员工。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领导者倡导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企业应建立健全相关制度，规范企业经营和员工行为，为诚信负责企业文化的形成提供制度保障。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制度保障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企业应通过培训教育等方式，提高员工的诚信意识和责任意识，推动诚信负责企业文化的深入人心。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企业应接受社会监督，积极履行社会责任，关注公众利益和社会福祉，以实际行动践行诚信负责的企业文化。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诚信负责企业文化的形成与发展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诚信负责企业文化的核心理念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遵守法律法规和道德规范，尊重市场规则和商业道德，维护公平竞争秩序。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坚守诚信原则，言行一致，信守承诺，树立良好的企业形象。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透明公开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保持信息公开透明，让员工和合作伙伴了解企业真实情况，建立信任基础。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诚信为本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勇于担当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积极承担责任，不推诿、不逃避，为企业的决策和行动负责。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始终以客户需求为导向，提供优质的产品和服务，积极解决客户问题。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关爱员工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关心员工成长和福利，提供良好的工作环境和培训机会，激发员工潜力。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责任至上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尊重每个人的权利和尊严，不偏袒、不歧视，营造平等的工作氛围。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公正评价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建立公正的绩效评价体系，客观、准确地评估员工工作表现，激励员工积极进取。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遵循市场规则和商业道德，开展公平竞争，不采取不正当手段谋取利益。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尊重不同文化背景、价值观和行为方式，促进多元文化融合。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倾听他人意见和建议，理解他人需求和感受，建立良好的沟通基础。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倾听理解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以友善、合作的态度与他人相处，共同协作，实现共赢目标。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友善合作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诚信负责企业文化的实践举措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制定诚信准则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明确企业诚信行为的标准和规范，包括员工行为、业务往来、信息披露等方面。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建立信用档案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记录员工和企业的信用状况，包括守信行为和失信行为，为诚信评价提供依据。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完善奖惩机制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对守信行为给予表彰和奖励，对失信行为进行惩罚和纠正，营造“守信受益、失信受损”的氛围。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建立完善的诚信制度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定期开展员工在职培训，加强员工的诚信意识和职业道德教育。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宣传引导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通过企业内部宣传、文化活动等方式，引导员工树立正确的价值观和诚信观念。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入职培训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在新员工入职时，进行诚信教育，让员工了解企业的诚信文化和行为准则。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507" r="1450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加强员工诚信教育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企业领导要以身作则，带头遵守诚信准则，树立良好的榜样。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领导垂范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鼓励员工之间互相协作、互相信任，形成团结、和谐的工作氛围。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始终将客户的需求和利益放在首位，提供优质的产品和服务，赢得客户的信任和支持。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营造诚信负责的工作氛围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https://d.book118.com/017044050040006025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2024-08-29T16:15:13.937</cp:lastPrinted>
  <dcterms:created xsi:type="dcterms:W3CDTF">2024-08-29T08:15:13Z</dcterms:created>
  <dcterms:modified xsi:type="dcterms:W3CDTF">2024-08-29T08:15:16Z</dcterms:modified>
</cp:coreProperties>
</file>