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4725DE7-82B0-4CCA-9A9B-876D9536133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205AD-2CA1-4BE2-9EE5-5D0BCBA6C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C7872-E9B0-4345-8138-92C95DA11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BDEA9-B77A-423A-A852-3CFFA614B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CC1EE-415F-4DA2-A8AC-EB83EDE04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5592DB-DBC9-4EF4-8755-4BE7688F1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DEB949-5E1A-457C-9123-6D6138DDF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2EA93A-8494-48AC-9402-A6791A502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B8432-6ED7-4EF2-8FE8-E0205BA2F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49F65-108D-487A-9B6D-CF36DBD5E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B9ECD-C41A-4644-875C-0317B8AAF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0903C-5941-429E-8D4C-2E96CE09C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3BF51AF-5EB4-4049-ADC8-46E7A187B49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4D52A8E-8D40-40A4-ADF3-9C655FD4D56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46055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学校突发事件预案订制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学校突发事件预案概述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学校突发事件预案的编制流程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学校突发事件预案的实施与演练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学校突发事件预案的监督与改进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学校突发事件预案的应用与效果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学校突发事件预案概述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5833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什么是学校突发事件预案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学校突发事件预案是学校为了应对各类突发事件而制定的应急预案。预案内容包括预防、应急处理和恢复重建等各个阶段的措施。其目的是保障师生员工的生命安全，减少财产损失，尽快恢复正常秩序。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为什么需要学校突发事件预案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预案可以帮助学校迅速应对各类突发事件，减少事故损失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减少事故损失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预案的实施有助于提高师生员工的安全意识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提高安全意识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预案的制定和实施有助于保障师生员工的生命安全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保障生命安全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领导负责原则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明确责任分工和职责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各级领导负责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统一指挥原则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建立统一指挥调度机制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协调资源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循序渐进原则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按程序进行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有条不紊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学校突发事件预案的基本原则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民主原则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广泛听取师生员工意见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形成共识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说明预案的制定意义和背景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学校突发事件预案的内容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预案编制背景和意义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明确相关部门的职责和分工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组织机构和职责分工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阐述预案的实施流程和步骤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预案流程和实施步骤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介绍如何调配应急资源支持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应急资源调配和支持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学校突发事件预案的基本原则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学校突发事件预案的基本原则包括民主原则、领导负责原则、统一指挥原则和循序渐进原则。民主原则是指广泛听取师生员工意见，形成共识；领导负责原则是明确各级领导的责任分工和职责；统一指挥原则是建立统一的指挥调度机制，协调各方资源；循序渐进原则是按照预案的阶段性和程序性有条不紊地进行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7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第二章 学校突发事件预案的编制流程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确定编制需求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学校领导组织会商，确定编制预案的需求和目标。同时制定编制计划，确定编制预案的时间表和责任人员。这一步是预案编制的起点，为后续工作奠定基础。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7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组织编制工作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明确组成人员和职责分工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成立编制工作组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综合分析形成预案基础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整理资料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调研分析学校面临的突发事件风险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收集相关资料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具体措施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制定预防、应急处理和恢复阶段的方案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制定预案内容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基本框架和内容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明确各部门的职责和任务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学校领导对编制的预案进行审定和批准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审批和发布预案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领导审定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组织预案的培训和宣传，确保全体师生员工掌握预案内容和应对方法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培训和宣传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学校突发事件预案的编制是一项重要工作，需要各部门通力合作，坚持科学原则，确保预案的全面性和实施性。只有不断完善和更新预案，才能更好地应对各种突发事件，保障师生的安全。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学校突发事件预案的实施与演练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组织实施预案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在日常工作中，学校应积极宣传预案内容，提高师生员工的安全意识。同时，配备必要的应急设备和物资，确保实施预案时的顺利进行。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6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检验预案的实用性和有效性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定期演练与评估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定期组织学校突发事件应急演练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根据演练结果和实际情况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不断完善和调整预案内容和流程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结合演练情况和评估结果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演练效果评估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总结演练经验和不足之处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根据实际情况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制定改进措施和提高预案实施效果的计划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应对突发事件的能力提升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针对演练中暴露的问题和不足，学校应加强师生员工的安全培训和技能提升。同时，建立长效机制，持续加强学校突发事件应急管理和预案实施能力。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12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技能提升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学习急救知识和技能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疏散演练和应急逃生训练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建立长效机制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定期检查应急设施和物资的完好性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持续改进应急预案和流程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应对突发事件的能力提升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加强安全培训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提升师生员工的应急响应能力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加强火灾、地震等灾害的应对技能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https://d.book118.com/017046055012006055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学校突发事件预案订制</vt:lpstr>
      <vt:lpstr>目录</vt:lpstr>
      <vt:lpstr>第1章 学校突发事件预案概述</vt:lpstr>
      <vt:lpstr>什么是学校突发事件预案</vt:lpstr>
      <vt:lpstr>为什么需要学校突发事件预案</vt:lpstr>
      <vt:lpstr>学校突发事件预案的基本原则</vt:lpstr>
      <vt:lpstr>学校突发事件预案的内容</vt:lpstr>
      <vt:lpstr> </vt:lpstr>
      <vt:lpstr>第二章 学校突发事件预案的编制流程</vt:lpstr>
      <vt:lpstr> </vt:lpstr>
      <vt:lpstr>组织编制工作</vt:lpstr>
      <vt:lpstr>制定预案内容</vt:lpstr>
      <vt:lpstr>审批和发布预案</vt:lpstr>
      <vt:lpstr>总结</vt:lpstr>
      <vt:lpstr>第3章 学校突发事件预案的实施与演练</vt:lpstr>
      <vt:lpstr> </vt:lpstr>
      <vt:lpstr>定期演练与评估</vt:lpstr>
      <vt:lpstr>演练效果评估</vt:lpstr>
      <vt:lpstr> </vt:lpstr>
      <vt:lpstr>应对突发事件的能力提升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2024-09-29T15:07:38.353</cp:lastPrinted>
  <dcterms:created xsi:type="dcterms:W3CDTF">2024-09-29T07:07:38Z</dcterms:created>
  <dcterms:modified xsi:type="dcterms:W3CDTF">2024-09-29T07:07:42Z</dcterms:modified>
</cp:coreProperties>
</file>